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71" r:id="rId5"/>
  </p:sldMasterIdLst>
  <p:notesMasterIdLst>
    <p:notesMasterId r:id="rId8"/>
  </p:notesMasterIdLst>
  <p:handoutMasterIdLst>
    <p:handoutMasterId r:id="rId9"/>
  </p:handoutMasterIdLst>
  <p:sldIdLst>
    <p:sldId id="456" r:id="rId6"/>
    <p:sldId id="45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itle" id="{CB6E430B-4E14-4D3D-BA44-97EA19E71654}">
          <p14:sldIdLst>
            <p14:sldId id="456"/>
            <p14:sldId id="457"/>
          </p14:sldIdLst>
        </p14:section>
      </p14:sectionLst>
    </p:ext>
    <p:ext uri="{EFAFB233-063F-42B5-8137-9DF3F51BA10A}">
      <p15:sldGuideLst xmlns:p15="http://schemas.microsoft.com/office/powerpoint/2012/main">
        <p15:guide id="1" orient="horz" pos="2092"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S Pierre-Emmanuel (ECFIN)" initials="RP(" lastIdx="17" clrIdx="0">
    <p:extLst>
      <p:ext uri="{19B8F6BF-5375-455C-9EA6-DF929625EA0E}">
        <p15:presenceInfo xmlns:p15="http://schemas.microsoft.com/office/powerpoint/2012/main" userId="ROS Pierre-Emmanuel (ECFIN)" providerId="None"/>
      </p:ext>
    </p:extLst>
  </p:cmAuthor>
  <p:cmAuthor id="2" name="MUNISTERI Filippo (ECFIN)" initials="MF(" lastIdx="3" clrIdx="1">
    <p:extLst>
      <p:ext uri="{19B8F6BF-5375-455C-9EA6-DF929625EA0E}">
        <p15:presenceInfo xmlns:p15="http://schemas.microsoft.com/office/powerpoint/2012/main" userId="MUNISTERI Filippo (ECFIN)" providerId="None"/>
      </p:ext>
    </p:extLst>
  </p:cmAuthor>
  <p:cmAuthor id="3" name="ROS Pierre-Emmanuel (ECFIN)" initials="RP( [2]" lastIdx="1" clrIdx="2">
    <p:extLst>
      <p:ext uri="{19B8F6BF-5375-455C-9EA6-DF929625EA0E}">
        <p15:presenceInfo xmlns:p15="http://schemas.microsoft.com/office/powerpoint/2012/main" userId="S-1-5-21-1606980848-2025429265-839522115-1213019" providerId="AD"/>
      </p:ext>
    </p:extLst>
  </p:cmAuthor>
  <p:cmAuthor id="4" name="TALLONE Mattia (ECFIN)" initials="TM(" lastIdx="1" clrIdx="3">
    <p:extLst>
      <p:ext uri="{19B8F6BF-5375-455C-9EA6-DF929625EA0E}">
        <p15:presenceInfo xmlns:p15="http://schemas.microsoft.com/office/powerpoint/2012/main" userId="S-1-5-21-1606980848-2025429265-839522115-1408583" providerId="AD"/>
      </p:ext>
    </p:extLst>
  </p:cmAuthor>
  <p:cmAuthor id="5" name="COLOMBO Martina (ECFIN)" initials="MC" lastIdx="2" clrIdx="4"/>
  <p:cmAuthor id="6" name="CZUCZ Dénes" initials="CD" lastIdx="1" clrIdx="5">
    <p:extLst>
      <p:ext uri="{19B8F6BF-5375-455C-9EA6-DF929625EA0E}">
        <p15:presenceInfo xmlns:p15="http://schemas.microsoft.com/office/powerpoint/2012/main" userId="SZUCZD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35DC1"/>
    <a:srgbClr val="000000"/>
    <a:srgbClr val="024B9C"/>
    <a:srgbClr val="E5819C"/>
    <a:srgbClr val="E16289"/>
    <a:srgbClr val="D3E8F9"/>
    <a:srgbClr val="0356B1"/>
    <a:srgbClr val="024EA2"/>
    <a:srgbClr val="0044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935" autoAdjust="0"/>
    <p:restoredTop sz="70812" autoAdjust="0"/>
  </p:normalViewPr>
  <p:slideViewPr>
    <p:cSldViewPr snapToGrid="0">
      <p:cViewPr varScale="1">
        <p:scale>
          <a:sx n="44" d="100"/>
          <a:sy n="44" d="100"/>
        </p:scale>
        <p:origin x="1188" y="36"/>
      </p:cViewPr>
      <p:guideLst>
        <p:guide orient="horz" pos="2092"/>
        <p:guide pos="3840"/>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A939EFE-0303-44F6-9A16-FD3B5E015DB1}" type="datetimeFigureOut">
              <a:rPr lang="en-GB" smtClean="0"/>
              <a:t>21/02/2024</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4F04766-77AF-4EBE-9704-229FD5F6AD6A}" type="slidenum">
              <a:rPr lang="en-GB" smtClean="0"/>
              <a:t>‹#›</a:t>
            </a:fld>
            <a:endParaRPr lang="en-GB"/>
          </a:p>
        </p:txBody>
      </p:sp>
    </p:spTree>
    <p:extLst>
      <p:ext uri="{BB962C8B-B14F-4D97-AF65-F5344CB8AC3E}">
        <p14:creationId xmlns:p14="http://schemas.microsoft.com/office/powerpoint/2010/main" val="37889881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B926D1-0013-4A80-B64E-9D824EE65210}" type="datetimeFigureOut">
              <a:rPr lang="en-GB" smtClean="0"/>
              <a:t>21/02/2024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CF2995-AB43-4B7C-B8CD-9DC7C3692A9C}" type="slidenum">
              <a:rPr lang="en-GB" smtClean="0"/>
              <a:t>‹#›</a:t>
            </a:fld>
            <a:endParaRPr lang="en-GB"/>
          </a:p>
        </p:txBody>
      </p:sp>
    </p:spTree>
    <p:extLst>
      <p:ext uri="{BB962C8B-B14F-4D97-AF65-F5344CB8AC3E}">
        <p14:creationId xmlns:p14="http://schemas.microsoft.com/office/powerpoint/2010/main" val="146078466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dirty="0"/>
          </a:p>
        </p:txBody>
      </p:sp>
      <p:sp>
        <p:nvSpPr>
          <p:cNvPr id="4" name="Slide Number Placeholder 3"/>
          <p:cNvSpPr>
            <a:spLocks noGrp="1"/>
          </p:cNvSpPr>
          <p:nvPr>
            <p:ph type="sldNum" sz="quarter" idx="5"/>
          </p:nvPr>
        </p:nvSpPr>
        <p:spPr/>
        <p:txBody>
          <a:bodyPr/>
          <a:lstStyle/>
          <a:p>
            <a:fld id="{59CF2995-AB43-4B7C-B8CD-9DC7C3692A9C}" type="slidenum">
              <a:rPr lang="en-GB" smtClean="0"/>
              <a:t>1</a:t>
            </a:fld>
            <a:endParaRPr lang="en-GB"/>
          </a:p>
        </p:txBody>
      </p:sp>
    </p:spTree>
    <p:extLst>
      <p:ext uri="{BB962C8B-B14F-4D97-AF65-F5344CB8AC3E}">
        <p14:creationId xmlns:p14="http://schemas.microsoft.com/office/powerpoint/2010/main" val="23778644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dirty="0"/>
          </a:p>
        </p:txBody>
      </p:sp>
      <p:sp>
        <p:nvSpPr>
          <p:cNvPr id="4" name="Slide Number Placeholder 3"/>
          <p:cNvSpPr>
            <a:spLocks noGrp="1"/>
          </p:cNvSpPr>
          <p:nvPr>
            <p:ph type="sldNum" sz="quarter" idx="5"/>
          </p:nvPr>
        </p:nvSpPr>
        <p:spPr/>
        <p:txBody>
          <a:bodyPr/>
          <a:lstStyle/>
          <a:p>
            <a:fld id="{59CF2995-AB43-4B7C-B8CD-9DC7C3692A9C}" type="slidenum">
              <a:rPr lang="en-GB" smtClean="0"/>
              <a:t>2</a:t>
            </a:fld>
            <a:endParaRPr lang="en-GB"/>
          </a:p>
        </p:txBody>
      </p:sp>
    </p:spTree>
    <p:extLst>
      <p:ext uri="{BB962C8B-B14F-4D97-AF65-F5344CB8AC3E}">
        <p14:creationId xmlns:p14="http://schemas.microsoft.com/office/powerpoint/2010/main" val="8100454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5" name="Rectangle 4"/>
          <p:cNvSpPr/>
          <p:nvPr userDrawn="1"/>
        </p:nvSpPr>
        <p:spPr>
          <a:xfrm>
            <a:off x="0" y="1078173"/>
            <a:ext cx="12192000" cy="5779827"/>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6" name="Title 1"/>
          <p:cNvSpPr>
            <a:spLocks noGrp="1"/>
          </p:cNvSpPr>
          <p:nvPr>
            <p:ph type="ctrTitle"/>
          </p:nvPr>
        </p:nvSpPr>
        <p:spPr>
          <a:xfrm>
            <a:off x="1071350" y="1992572"/>
            <a:ext cx="10065224" cy="2149523"/>
          </a:xfrm>
        </p:spPr>
        <p:txBody>
          <a:bodyPr wrap="none" anchor="t">
            <a:noAutofit/>
          </a:bodyPr>
          <a:lstStyle>
            <a:lvl1pPr algn="l">
              <a:defRPr sz="6000" b="0">
                <a:solidFill>
                  <a:schemeClr val="bg1"/>
                </a:solidFill>
              </a:defRPr>
            </a:lvl1pPr>
          </a:lstStyle>
          <a:p>
            <a:r>
              <a:rPr lang="en-US"/>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7" name="Subtitle 2"/>
          <p:cNvSpPr>
            <a:spLocks noGrp="1"/>
          </p:cNvSpPr>
          <p:nvPr>
            <p:ph type="subTitle" idx="1"/>
          </p:nvPr>
        </p:nvSpPr>
        <p:spPr>
          <a:xfrm>
            <a:off x="1071351" y="4418049"/>
            <a:ext cx="10065224" cy="897754"/>
          </a:xfrm>
        </p:spPr>
        <p:txBody>
          <a:bodyPr>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19" name="Text Placeholder 18"/>
          <p:cNvSpPr>
            <a:spLocks noGrp="1"/>
          </p:cNvSpPr>
          <p:nvPr>
            <p:ph type="body" sz="quarter" idx="13"/>
          </p:nvPr>
        </p:nvSpPr>
        <p:spPr>
          <a:xfrm>
            <a:off x="6096000" y="5557903"/>
            <a:ext cx="5040313" cy="528998"/>
          </a:xfrm>
        </p:spPr>
        <p:txBody>
          <a:bodyPr>
            <a:noAutofit/>
          </a:bodyPr>
          <a:lstStyle>
            <a:lvl1pPr marL="0" indent="0" algn="r">
              <a:buFontTx/>
              <a:buNone/>
              <a:defRPr sz="2200" i="1">
                <a:solidFill>
                  <a:schemeClr val="bg1"/>
                </a:solidFill>
              </a:defRPr>
            </a:lvl1pPr>
          </a:lstStyle>
          <a:p>
            <a:pPr lvl="0"/>
            <a:r>
              <a:rPr lang="en-US"/>
              <a:t>Edit Master text styles</a:t>
            </a:r>
          </a:p>
        </p:txBody>
      </p:sp>
    </p:spTree>
    <p:extLst>
      <p:ext uri="{BB962C8B-B14F-4D97-AF65-F5344CB8AC3E}">
        <p14:creationId xmlns:p14="http://schemas.microsoft.com/office/powerpoint/2010/main" val="39921833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5"/>
            <a:ext cx="5328000" cy="3906435"/>
          </a:xfrm>
        </p:spPr>
        <p:txBody>
          <a:bodyPr>
            <a:noAutofit/>
          </a:bodyPr>
          <a:lstStyle>
            <a:lvl3pPr>
              <a:spcBef>
                <a:spcPts val="0"/>
              </a:spcBef>
              <a:defRPr/>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402250" y="1825625"/>
            <a:ext cx="5328000" cy="3906435"/>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Slide Number Placeholder 6"/>
          <p:cNvSpPr>
            <a:spLocks noGrp="1"/>
          </p:cNvSpPr>
          <p:nvPr>
            <p:ph type="sldNum" sz="quarter" idx="12"/>
          </p:nvPr>
        </p:nvSpPr>
        <p:spPr/>
        <p:txBody>
          <a:bodyPr/>
          <a:lstStyle/>
          <a:p>
            <a:fld id="{F46C79FD-C571-418B-AB0F-5EE936C85276}" type="slidenum">
              <a:rPr lang="en-GB" smtClean="0"/>
              <a:t>‹#›</a:t>
            </a:fld>
            <a:endParaRPr lang="en-GB"/>
          </a:p>
        </p:txBody>
      </p:sp>
      <p:cxnSp>
        <p:nvCxnSpPr>
          <p:cNvPr id="10" name="Straight Connector 9"/>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1246774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6"/>
            <a:ext cx="3358489" cy="3763134"/>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Slide Number Placeholder 6"/>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9" name="Content Placeholder 2"/>
          <p:cNvSpPr>
            <a:spLocks noGrp="1"/>
          </p:cNvSpPr>
          <p:nvPr>
            <p:ph sz="half" idx="13"/>
          </p:nvPr>
        </p:nvSpPr>
        <p:spPr>
          <a:xfrm>
            <a:off x="4604979" y="1825625"/>
            <a:ext cx="3358489" cy="3763134"/>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Content Placeholder 2"/>
          <p:cNvSpPr>
            <a:spLocks noGrp="1"/>
          </p:cNvSpPr>
          <p:nvPr>
            <p:ph sz="half" idx="14"/>
          </p:nvPr>
        </p:nvSpPr>
        <p:spPr>
          <a:xfrm>
            <a:off x="8371761" y="1825625"/>
            <a:ext cx="3358489" cy="3763134"/>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cxnSp>
        <p:nvCxnSpPr>
          <p:cNvPr id="12" name="Straight Connector 11"/>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3"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22071010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681163"/>
            <a:ext cx="5157787" cy="823912"/>
          </a:xfrm>
        </p:spPr>
        <p:txBody>
          <a:bodyPr wrap="square" anchor="b">
            <a:noAutofit/>
          </a:bodyPr>
          <a:lstStyle>
            <a:lvl1pPr marL="0" indent="0">
              <a:buNone/>
              <a:defRPr sz="28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097331"/>
          </a:xfrm>
        </p:spPr>
        <p:txBody>
          <a:bodyPr wrap="square">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72200" y="1681163"/>
            <a:ext cx="5183188" cy="823912"/>
          </a:xfrm>
          <a:noFill/>
        </p:spPr>
        <p:txBody>
          <a:bodyPr wrap="square" anchor="b">
            <a:noAutofit/>
          </a:bodyPr>
          <a:lstStyle>
            <a:lvl1pPr marL="0" indent="0">
              <a:buNone/>
              <a:defRPr sz="28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097331"/>
          </a:xfrm>
        </p:spPr>
        <p:txBody>
          <a:bodyPr wrap="square">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Slide Number Placeholder 8"/>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12" name="Straight Connector 11"/>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3"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27426941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1484301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5" name="Picture Placeholder 4"/>
          <p:cNvSpPr>
            <a:spLocks noGrp="1"/>
          </p:cNvSpPr>
          <p:nvPr>
            <p:ph type="pic" sz="quarter" idx="13"/>
          </p:nvPr>
        </p:nvSpPr>
        <p:spPr>
          <a:xfrm>
            <a:off x="-59635" y="-59635"/>
            <a:ext cx="6155635" cy="6983896"/>
          </a:xfrm>
          <a:solidFill>
            <a:schemeClr val="bg2"/>
          </a:solidFill>
          <a:ln w="28575">
            <a:solidFill>
              <a:schemeClr val="accent5"/>
            </a:solidFill>
          </a:ln>
        </p:spPr>
        <p:txBody>
          <a:bodyPr/>
          <a:lstStyle/>
          <a:p>
            <a:r>
              <a:rPr lang="en-US"/>
              <a:t>Click icon to add picture</a:t>
            </a:r>
            <a:endParaRPr lang="en-GB" dirty="0"/>
          </a:p>
        </p:txBody>
      </p:sp>
      <p:sp>
        <p:nvSpPr>
          <p:cNvPr id="10" name="Rectangle 9"/>
          <p:cNvSpPr/>
          <p:nvPr userDrawn="1"/>
        </p:nvSpPr>
        <p:spPr>
          <a:xfrm>
            <a:off x="3214048" y="1992573"/>
            <a:ext cx="8550322" cy="36166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19447" y="743802"/>
            <a:ext cx="544923" cy="544923"/>
          </a:xfrm>
          <a:prstGeom prst="rect">
            <a:avLst/>
          </a:prstGeom>
        </p:spPr>
      </p:pic>
      <p:sp>
        <p:nvSpPr>
          <p:cNvPr id="3" name="Content Placeholder 2"/>
          <p:cNvSpPr>
            <a:spLocks noGrp="1"/>
          </p:cNvSpPr>
          <p:nvPr>
            <p:ph idx="1"/>
          </p:nvPr>
        </p:nvSpPr>
        <p:spPr>
          <a:xfrm>
            <a:off x="3538331" y="1992572"/>
            <a:ext cx="8226040" cy="3616657"/>
          </a:xfrm>
          <a:solidFill>
            <a:schemeClr val="bg1"/>
          </a:solidFill>
        </p:spPr>
        <p:txBody>
          <a:bodyPr lIns="360000" tIns="360000" rIns="360000" bIns="360000" anchor="ctr" anchorCtr="0">
            <a:noAutofit/>
          </a:bodyPr>
          <a:lstStyle>
            <a:lvl1pPr marL="0" indent="0">
              <a:buFontTx/>
              <a:buNone/>
              <a:defRPr i="1">
                <a:solidFill>
                  <a:schemeClr val="tx2"/>
                </a:solidFill>
              </a:defRPr>
            </a:lvl1pPr>
          </a:lstStyle>
          <a:p>
            <a:pPr lvl="0"/>
            <a:r>
              <a:rPr lang="en-US"/>
              <a:t>Edit Master text styles</a:t>
            </a:r>
          </a:p>
        </p:txBody>
      </p:sp>
    </p:spTree>
    <p:extLst>
      <p:ext uri="{BB962C8B-B14F-4D97-AF65-F5344CB8AC3E}">
        <p14:creationId xmlns:p14="http://schemas.microsoft.com/office/powerpoint/2010/main" val="178406293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icture and Content (half page)">
    <p:spTree>
      <p:nvGrpSpPr>
        <p:cNvPr id="1" name=""/>
        <p:cNvGrpSpPr/>
        <p:nvPr/>
      </p:nvGrpSpPr>
      <p:grpSpPr>
        <a:xfrm>
          <a:off x="0" y="0"/>
          <a:ext cx="0" cy="0"/>
          <a:chOff x="0" y="0"/>
          <a:chExt cx="0" cy="0"/>
        </a:xfrm>
      </p:grpSpPr>
      <p:sp>
        <p:nvSpPr>
          <p:cNvPr id="3" name="Content Placeholder 2"/>
          <p:cNvSpPr>
            <a:spLocks noGrp="1"/>
          </p:cNvSpPr>
          <p:nvPr>
            <p:ph idx="1"/>
          </p:nvPr>
        </p:nvSpPr>
        <p:spPr>
          <a:xfrm>
            <a:off x="6817056" y="1825625"/>
            <a:ext cx="4926841" cy="3769957"/>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12"/>
          </p:nvPr>
        </p:nvSpPr>
        <p:spPr/>
        <p:txBody>
          <a:bodyPr/>
          <a:lstStyle/>
          <a:p>
            <a:fld id="{F46C79FD-C571-418B-AB0F-5EE936C85276}" type="slidenum">
              <a:rPr lang="en-GB" smtClean="0"/>
              <a:t>‹#›</a:t>
            </a:fld>
            <a:endParaRPr lang="en-GB"/>
          </a:p>
        </p:txBody>
      </p:sp>
      <p:sp>
        <p:nvSpPr>
          <p:cNvPr id="10" name="Title Placeholder 1"/>
          <p:cNvSpPr>
            <a:spLocks noGrp="1"/>
          </p:cNvSpPr>
          <p:nvPr>
            <p:ph type="title"/>
          </p:nvPr>
        </p:nvSpPr>
        <p:spPr>
          <a:xfrm>
            <a:off x="6817056" y="482860"/>
            <a:ext cx="4669266"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
        <p:nvSpPr>
          <p:cNvPr id="7" name="Picture Placeholder 4"/>
          <p:cNvSpPr>
            <a:spLocks noGrp="1"/>
          </p:cNvSpPr>
          <p:nvPr>
            <p:ph type="pic" sz="quarter" idx="13"/>
          </p:nvPr>
        </p:nvSpPr>
        <p:spPr>
          <a:xfrm>
            <a:off x="-46383" y="-46383"/>
            <a:ext cx="6142383" cy="6964017"/>
          </a:xfrm>
          <a:solidFill>
            <a:schemeClr val="bg2"/>
          </a:solidFill>
          <a:ln w="28575">
            <a:solidFill>
              <a:schemeClr val="accent5"/>
            </a:solidFill>
          </a:ln>
        </p:spPr>
        <p:txBody>
          <a:bodyPr/>
          <a:lstStyle/>
          <a:p>
            <a:r>
              <a:rPr lang="en-US"/>
              <a:t>Click icon to add picture</a:t>
            </a:r>
            <a:endParaRPr lang="en-GB" dirty="0"/>
          </a:p>
        </p:txBody>
      </p:sp>
    </p:spTree>
    <p:extLst>
      <p:ext uri="{BB962C8B-B14F-4D97-AF65-F5344CB8AC3E}">
        <p14:creationId xmlns:p14="http://schemas.microsoft.com/office/powerpoint/2010/main" val="369203447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 images">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
        <p:nvSpPr>
          <p:cNvPr id="3" name="Picture Placeholder 2"/>
          <p:cNvSpPr>
            <a:spLocks noGrp="1"/>
          </p:cNvSpPr>
          <p:nvPr>
            <p:ph type="pic" sz="quarter" idx="13"/>
          </p:nvPr>
        </p:nvSpPr>
        <p:spPr>
          <a:xfrm>
            <a:off x="970722" y="2284667"/>
            <a:ext cx="3141663" cy="2090737"/>
          </a:xfrm>
          <a:solidFill>
            <a:schemeClr val="bg2"/>
          </a:solidFill>
        </p:spPr>
        <p:txBody>
          <a:bodyPr/>
          <a:lstStyle/>
          <a:p>
            <a:r>
              <a:rPr lang="en-US"/>
              <a:t>Click icon to add picture</a:t>
            </a:r>
            <a:endParaRPr lang="en-GB"/>
          </a:p>
        </p:txBody>
      </p:sp>
      <p:sp>
        <p:nvSpPr>
          <p:cNvPr id="11" name="Picture Placeholder 2"/>
          <p:cNvSpPr>
            <a:spLocks noGrp="1"/>
          </p:cNvSpPr>
          <p:nvPr>
            <p:ph type="pic" sz="quarter" idx="14"/>
          </p:nvPr>
        </p:nvSpPr>
        <p:spPr>
          <a:xfrm>
            <a:off x="7901451" y="2284668"/>
            <a:ext cx="3141663" cy="2090737"/>
          </a:xfrm>
          <a:solidFill>
            <a:schemeClr val="bg2"/>
          </a:solidFill>
        </p:spPr>
        <p:txBody>
          <a:bodyPr/>
          <a:lstStyle/>
          <a:p>
            <a:r>
              <a:rPr lang="en-US"/>
              <a:t>Click icon to add picture</a:t>
            </a:r>
            <a:endParaRPr lang="en-GB"/>
          </a:p>
        </p:txBody>
      </p:sp>
      <p:sp>
        <p:nvSpPr>
          <p:cNvPr id="12" name="Picture Placeholder 2"/>
          <p:cNvSpPr>
            <a:spLocks noGrp="1"/>
          </p:cNvSpPr>
          <p:nvPr>
            <p:ph type="pic" sz="quarter" idx="15"/>
          </p:nvPr>
        </p:nvSpPr>
        <p:spPr>
          <a:xfrm>
            <a:off x="4436086" y="2284667"/>
            <a:ext cx="3141663" cy="2090737"/>
          </a:xfrm>
          <a:solidFill>
            <a:schemeClr val="bg2"/>
          </a:solidFill>
        </p:spPr>
        <p:txBody>
          <a:bodyPr/>
          <a:lstStyle/>
          <a:p>
            <a:r>
              <a:rPr lang="en-US"/>
              <a:t>Click icon to add picture</a:t>
            </a:r>
            <a:endParaRPr lang="en-GB"/>
          </a:p>
        </p:txBody>
      </p:sp>
      <p:sp>
        <p:nvSpPr>
          <p:cNvPr id="13" name="Text Placeholder 12"/>
          <p:cNvSpPr>
            <a:spLocks noGrp="1"/>
          </p:cNvSpPr>
          <p:nvPr>
            <p:ph type="body" sz="quarter" idx="16"/>
          </p:nvPr>
        </p:nvSpPr>
        <p:spPr>
          <a:xfrm>
            <a:off x="1206774" y="4038684"/>
            <a:ext cx="2669558" cy="1524235"/>
          </a:xfrm>
          <a:solidFill>
            <a:schemeClr val="bg1"/>
          </a:solidFill>
        </p:spPr>
        <p:txBody>
          <a:bodyPr tIns="90000"/>
          <a:lstStyle>
            <a:lvl1pPr marL="0" indent="0" algn="ctr">
              <a:buNone/>
              <a:defRPr sz="2000"/>
            </a:lvl1pPr>
          </a:lstStyle>
          <a:p>
            <a:pPr lvl="0"/>
            <a:r>
              <a:rPr lang="en-US"/>
              <a:t>Edit Master text styles</a:t>
            </a:r>
          </a:p>
        </p:txBody>
      </p:sp>
      <p:sp>
        <p:nvSpPr>
          <p:cNvPr id="15" name="Text Placeholder 12"/>
          <p:cNvSpPr>
            <a:spLocks noGrp="1"/>
          </p:cNvSpPr>
          <p:nvPr>
            <p:ph type="body" sz="quarter" idx="17"/>
          </p:nvPr>
        </p:nvSpPr>
        <p:spPr>
          <a:xfrm>
            <a:off x="4672139" y="4041944"/>
            <a:ext cx="2669558" cy="1524235"/>
          </a:xfrm>
          <a:solidFill>
            <a:schemeClr val="bg1"/>
          </a:solidFill>
        </p:spPr>
        <p:txBody>
          <a:bodyPr tIns="90000"/>
          <a:lstStyle>
            <a:lvl1pPr marL="0" indent="0" algn="ctr">
              <a:buNone/>
              <a:defRPr sz="2000"/>
            </a:lvl1pPr>
          </a:lstStyle>
          <a:p>
            <a:pPr lvl="0"/>
            <a:r>
              <a:rPr lang="en-US"/>
              <a:t>Edit Master text styles</a:t>
            </a:r>
          </a:p>
        </p:txBody>
      </p:sp>
      <p:sp>
        <p:nvSpPr>
          <p:cNvPr id="16" name="Text Placeholder 12"/>
          <p:cNvSpPr>
            <a:spLocks noGrp="1"/>
          </p:cNvSpPr>
          <p:nvPr>
            <p:ph type="body" sz="quarter" idx="18"/>
          </p:nvPr>
        </p:nvSpPr>
        <p:spPr>
          <a:xfrm>
            <a:off x="8137503" y="4037437"/>
            <a:ext cx="2669558" cy="1524235"/>
          </a:xfrm>
          <a:solidFill>
            <a:schemeClr val="bg1"/>
          </a:solidFill>
        </p:spPr>
        <p:txBody>
          <a:bodyPr tIns="90000"/>
          <a:lstStyle>
            <a:lvl1pPr marL="0" indent="0" algn="ctr">
              <a:buNone/>
              <a:defRPr sz="2000"/>
            </a:lvl1pPr>
          </a:lstStyle>
          <a:p>
            <a:pPr lvl="0"/>
            <a:r>
              <a:rPr lang="en-US"/>
              <a:t>Edit Master text styles</a:t>
            </a:r>
          </a:p>
        </p:txBody>
      </p:sp>
    </p:spTree>
    <p:extLst>
      <p:ext uri="{BB962C8B-B14F-4D97-AF65-F5344CB8AC3E}">
        <p14:creationId xmlns:p14="http://schemas.microsoft.com/office/powerpoint/2010/main" val="17801072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 images">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
        <p:nvSpPr>
          <p:cNvPr id="3" name="Picture Placeholder 2"/>
          <p:cNvSpPr>
            <a:spLocks noGrp="1"/>
          </p:cNvSpPr>
          <p:nvPr>
            <p:ph type="pic" sz="quarter" idx="13"/>
          </p:nvPr>
        </p:nvSpPr>
        <p:spPr>
          <a:xfrm>
            <a:off x="3713869" y="2159957"/>
            <a:ext cx="2461591" cy="1638158"/>
          </a:xfrm>
          <a:solidFill>
            <a:schemeClr val="bg2"/>
          </a:solidFill>
        </p:spPr>
        <p:txBody>
          <a:bodyPr/>
          <a:lstStyle/>
          <a:p>
            <a:r>
              <a:rPr lang="en-US"/>
              <a:t>Click icon to add picture</a:t>
            </a:r>
            <a:endParaRPr lang="en-GB"/>
          </a:p>
        </p:txBody>
      </p:sp>
      <p:sp>
        <p:nvSpPr>
          <p:cNvPr id="11" name="Picture Placeholder 2"/>
          <p:cNvSpPr>
            <a:spLocks noGrp="1"/>
          </p:cNvSpPr>
          <p:nvPr>
            <p:ph type="pic" sz="quarter" idx="14"/>
          </p:nvPr>
        </p:nvSpPr>
        <p:spPr>
          <a:xfrm>
            <a:off x="3713868" y="3968881"/>
            <a:ext cx="2461591" cy="1638158"/>
          </a:xfrm>
          <a:solidFill>
            <a:schemeClr val="bg2"/>
          </a:solidFill>
        </p:spPr>
        <p:txBody>
          <a:bodyPr/>
          <a:lstStyle/>
          <a:p>
            <a:r>
              <a:rPr lang="en-US"/>
              <a:t>Click icon to add picture</a:t>
            </a:r>
            <a:endParaRPr lang="en-GB"/>
          </a:p>
        </p:txBody>
      </p:sp>
      <p:sp>
        <p:nvSpPr>
          <p:cNvPr id="12" name="Picture Placeholder 2"/>
          <p:cNvSpPr>
            <a:spLocks noGrp="1"/>
          </p:cNvSpPr>
          <p:nvPr>
            <p:ph type="pic" sz="quarter" idx="15"/>
          </p:nvPr>
        </p:nvSpPr>
        <p:spPr>
          <a:xfrm>
            <a:off x="6324547" y="2159956"/>
            <a:ext cx="2461593" cy="1638159"/>
          </a:xfrm>
          <a:solidFill>
            <a:schemeClr val="bg2"/>
          </a:solidFill>
        </p:spPr>
        <p:txBody>
          <a:bodyPr/>
          <a:lstStyle/>
          <a:p>
            <a:r>
              <a:rPr lang="en-US"/>
              <a:t>Click icon to add picture</a:t>
            </a:r>
            <a:endParaRPr lang="en-GB"/>
          </a:p>
        </p:txBody>
      </p:sp>
      <p:sp>
        <p:nvSpPr>
          <p:cNvPr id="13" name="Text Placeholder 12"/>
          <p:cNvSpPr>
            <a:spLocks noGrp="1"/>
          </p:cNvSpPr>
          <p:nvPr>
            <p:ph type="body" sz="quarter" idx="16"/>
          </p:nvPr>
        </p:nvSpPr>
        <p:spPr>
          <a:xfrm>
            <a:off x="8935227" y="3968880"/>
            <a:ext cx="2520000" cy="1638158"/>
          </a:xfrm>
          <a:noFill/>
        </p:spPr>
        <p:txBody>
          <a:bodyPr tIns="90000"/>
          <a:lstStyle>
            <a:lvl1pPr marL="0" indent="0" algn="l">
              <a:buNone/>
              <a:defRPr sz="2000"/>
            </a:lvl1pPr>
          </a:lstStyle>
          <a:p>
            <a:pPr lvl="0"/>
            <a:r>
              <a:rPr lang="en-US"/>
              <a:t>Edit Master text styles</a:t>
            </a:r>
          </a:p>
        </p:txBody>
      </p:sp>
      <p:sp>
        <p:nvSpPr>
          <p:cNvPr id="16" name="Text Placeholder 12"/>
          <p:cNvSpPr>
            <a:spLocks noGrp="1"/>
          </p:cNvSpPr>
          <p:nvPr>
            <p:ph type="body" sz="quarter" idx="18"/>
          </p:nvPr>
        </p:nvSpPr>
        <p:spPr>
          <a:xfrm>
            <a:off x="1033617" y="2159957"/>
            <a:ext cx="2520000" cy="1638159"/>
          </a:xfrm>
          <a:noFill/>
        </p:spPr>
        <p:txBody>
          <a:bodyPr tIns="90000"/>
          <a:lstStyle>
            <a:lvl1pPr marL="0" indent="0" algn="r">
              <a:buNone/>
              <a:defRPr sz="2000"/>
            </a:lvl1pPr>
          </a:lstStyle>
          <a:p>
            <a:pPr lvl="0"/>
            <a:r>
              <a:rPr lang="en-US"/>
              <a:t>Edit Master text styles</a:t>
            </a:r>
          </a:p>
        </p:txBody>
      </p:sp>
      <p:sp>
        <p:nvSpPr>
          <p:cNvPr id="14" name="Picture Placeholder 2"/>
          <p:cNvSpPr>
            <a:spLocks noGrp="1"/>
          </p:cNvSpPr>
          <p:nvPr>
            <p:ph type="pic" sz="quarter" idx="19"/>
          </p:nvPr>
        </p:nvSpPr>
        <p:spPr>
          <a:xfrm>
            <a:off x="6324549" y="3968880"/>
            <a:ext cx="2461591" cy="1638158"/>
          </a:xfrm>
          <a:solidFill>
            <a:schemeClr val="bg2"/>
          </a:solidFill>
        </p:spPr>
        <p:txBody>
          <a:bodyPr/>
          <a:lstStyle/>
          <a:p>
            <a:r>
              <a:rPr lang="en-US"/>
              <a:t>Click icon to add picture</a:t>
            </a:r>
            <a:endParaRPr lang="en-GB"/>
          </a:p>
        </p:txBody>
      </p:sp>
      <p:sp>
        <p:nvSpPr>
          <p:cNvPr id="17" name="Text Placeholder 12"/>
          <p:cNvSpPr>
            <a:spLocks noGrp="1"/>
          </p:cNvSpPr>
          <p:nvPr>
            <p:ph type="body" sz="quarter" idx="20"/>
          </p:nvPr>
        </p:nvSpPr>
        <p:spPr>
          <a:xfrm>
            <a:off x="1033617" y="3968881"/>
            <a:ext cx="2520000" cy="1638158"/>
          </a:xfrm>
          <a:noFill/>
        </p:spPr>
        <p:txBody>
          <a:bodyPr tIns="90000"/>
          <a:lstStyle>
            <a:lvl1pPr marL="0" indent="0" algn="r">
              <a:buNone/>
              <a:defRPr sz="2000"/>
            </a:lvl1pPr>
          </a:lstStyle>
          <a:p>
            <a:pPr lvl="0"/>
            <a:r>
              <a:rPr lang="en-US"/>
              <a:t>Edit Master text styles</a:t>
            </a:r>
          </a:p>
        </p:txBody>
      </p:sp>
      <p:sp>
        <p:nvSpPr>
          <p:cNvPr id="18" name="Text Placeholder 12"/>
          <p:cNvSpPr>
            <a:spLocks noGrp="1"/>
          </p:cNvSpPr>
          <p:nvPr>
            <p:ph type="body" sz="quarter" idx="21"/>
          </p:nvPr>
        </p:nvSpPr>
        <p:spPr>
          <a:xfrm>
            <a:off x="8966322" y="2159956"/>
            <a:ext cx="2520000" cy="1638159"/>
          </a:xfrm>
          <a:noFill/>
        </p:spPr>
        <p:txBody>
          <a:bodyPr tIns="90000"/>
          <a:lstStyle>
            <a:lvl1pPr marL="0" indent="0" algn="l">
              <a:buNone/>
              <a:defRPr sz="2000"/>
            </a:lvl1pPr>
          </a:lstStyle>
          <a:p>
            <a:pPr lvl="0"/>
            <a:r>
              <a:rPr lang="en-US"/>
              <a:t>Edit Master text styles</a:t>
            </a:r>
          </a:p>
        </p:txBody>
      </p:sp>
    </p:spTree>
    <p:extLst>
      <p:ext uri="{BB962C8B-B14F-4D97-AF65-F5344CB8AC3E}">
        <p14:creationId xmlns:p14="http://schemas.microsoft.com/office/powerpoint/2010/main" val="36385566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Picture Placeholder 2"/>
          <p:cNvSpPr>
            <a:spLocks noGrp="1"/>
          </p:cNvSpPr>
          <p:nvPr>
            <p:ph type="pic" sz="quarter" idx="13"/>
          </p:nvPr>
        </p:nvSpPr>
        <p:spPr>
          <a:xfrm>
            <a:off x="0" y="0"/>
            <a:ext cx="12192000" cy="3429000"/>
          </a:xfrm>
          <a:solidFill>
            <a:schemeClr val="bg2"/>
          </a:solidFill>
        </p:spPr>
        <p:txBody>
          <a:bodyPr/>
          <a:lstStyle/>
          <a:p>
            <a:r>
              <a:rPr lang="en-US"/>
              <a:t>Click icon to add picture</a:t>
            </a:r>
            <a:endParaRPr lang="en-GB"/>
          </a:p>
        </p:txBody>
      </p:sp>
      <p:sp>
        <p:nvSpPr>
          <p:cNvPr id="2" name="Title 1"/>
          <p:cNvSpPr>
            <a:spLocks noGrp="1"/>
          </p:cNvSpPr>
          <p:nvPr>
            <p:ph type="title"/>
          </p:nvPr>
        </p:nvSpPr>
        <p:spPr>
          <a:xfrm>
            <a:off x="838200" y="2646643"/>
            <a:ext cx="10515600" cy="782357"/>
          </a:xfrm>
          <a:solidFill>
            <a:schemeClr val="bg1"/>
          </a:solidFill>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p>
            <a:fld id="{F46C79FD-C571-418B-AB0F-5EE936C85276}" type="slidenum">
              <a:rPr lang="en-GB" smtClean="0"/>
              <a:pPr/>
              <a:t>‹#›</a:t>
            </a:fld>
            <a:endParaRPr lang="en-GB" dirty="0"/>
          </a:p>
        </p:txBody>
      </p:sp>
      <p:sp>
        <p:nvSpPr>
          <p:cNvPr id="6" name="Text Placeholder 5"/>
          <p:cNvSpPr>
            <a:spLocks noGrp="1"/>
          </p:cNvSpPr>
          <p:nvPr>
            <p:ph type="body" sz="quarter" idx="14"/>
          </p:nvPr>
        </p:nvSpPr>
        <p:spPr>
          <a:xfrm>
            <a:off x="838200" y="3630613"/>
            <a:ext cx="10515600" cy="20351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413677460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46C79FD-C571-418B-AB0F-5EE936C85276}" type="slidenum">
              <a:rPr lang="en-GB" smtClean="0"/>
              <a:t>‹#›</a:t>
            </a:fld>
            <a:endParaRPr lang="en-GB"/>
          </a:p>
        </p:txBody>
      </p:sp>
    </p:spTree>
    <p:extLst>
      <p:ext uri="{BB962C8B-B14F-4D97-AF65-F5344CB8AC3E}">
        <p14:creationId xmlns:p14="http://schemas.microsoft.com/office/powerpoint/2010/main" val="2414118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1850288"/>
            <a:ext cx="12192000" cy="5018345"/>
          </a:xfrm>
          <a:prstGeom prst="rect">
            <a:avLst/>
          </a:prstGeom>
        </p:spPr>
      </p:pic>
      <p:sp>
        <p:nvSpPr>
          <p:cNvPr id="4" name="Slide Number Placeholder 3"/>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5" name="Rectangle 4"/>
          <p:cNvSpPr/>
          <p:nvPr userDrawn="1"/>
        </p:nvSpPr>
        <p:spPr>
          <a:xfrm>
            <a:off x="0" y="1078174"/>
            <a:ext cx="12192000" cy="2890800"/>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6" name="Title 1"/>
          <p:cNvSpPr>
            <a:spLocks noGrp="1"/>
          </p:cNvSpPr>
          <p:nvPr>
            <p:ph type="ctrTitle"/>
          </p:nvPr>
        </p:nvSpPr>
        <p:spPr>
          <a:xfrm>
            <a:off x="1071350" y="1992572"/>
            <a:ext cx="10065224" cy="872647"/>
          </a:xfrm>
        </p:spPr>
        <p:txBody>
          <a:bodyPr anchor="t">
            <a:normAutofit/>
          </a:bodyPr>
          <a:lstStyle>
            <a:lvl1pPr algn="l">
              <a:defRPr sz="6000" b="0">
                <a:solidFill>
                  <a:schemeClr val="bg1"/>
                </a:solidFill>
              </a:defRPr>
            </a:lvl1pPr>
          </a:lstStyle>
          <a:p>
            <a:r>
              <a:rPr lang="en-US"/>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7" name="Subtitle 2"/>
          <p:cNvSpPr>
            <a:spLocks noGrp="1"/>
          </p:cNvSpPr>
          <p:nvPr>
            <p:ph type="subTitle" idx="1"/>
          </p:nvPr>
        </p:nvSpPr>
        <p:spPr>
          <a:xfrm>
            <a:off x="1071351" y="3067468"/>
            <a:ext cx="10065224" cy="897754"/>
          </a:xfrm>
        </p:spPr>
        <p:txBody>
          <a:bodyPr>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19" name="Text Placeholder 18"/>
          <p:cNvSpPr>
            <a:spLocks noGrp="1"/>
          </p:cNvSpPr>
          <p:nvPr>
            <p:ph type="body" sz="quarter" idx="13"/>
          </p:nvPr>
        </p:nvSpPr>
        <p:spPr>
          <a:xfrm>
            <a:off x="6096000" y="5783535"/>
            <a:ext cx="5040313" cy="528998"/>
          </a:xfrm>
        </p:spPr>
        <p:txBody>
          <a:bodyPr anchor="b" anchorCtr="0">
            <a:noAutofit/>
          </a:bodyPr>
          <a:lstStyle>
            <a:lvl1pPr marL="0" indent="0" algn="r">
              <a:buFontTx/>
              <a:buNone/>
              <a:defRPr sz="2200" i="1">
                <a:solidFill>
                  <a:schemeClr val="bg1"/>
                </a:solidFill>
              </a:defRPr>
            </a:lvl1pPr>
          </a:lstStyle>
          <a:p>
            <a:pPr lvl="0"/>
            <a:r>
              <a:rPr lang="en-US"/>
              <a:t>Edit Master text styles</a:t>
            </a:r>
          </a:p>
        </p:txBody>
      </p:sp>
    </p:spTree>
    <p:extLst>
      <p:ext uri="{BB962C8B-B14F-4D97-AF65-F5344CB8AC3E}">
        <p14:creationId xmlns:p14="http://schemas.microsoft.com/office/powerpoint/2010/main" val="106998582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1" y="981075"/>
            <a:ext cx="12240684" cy="5876925"/>
          </a:xfrm>
          <a:prstGeom prst="rect">
            <a:avLst/>
          </a:prstGeom>
          <a:solidFill>
            <a:srgbClr val="0F5494"/>
          </a:solidFill>
          <a:ln w="25400" algn="ctr">
            <a:solidFill>
              <a:srgbClr val="0F5494"/>
            </a:solidFill>
            <a:miter lim="800000"/>
            <a:headEnd/>
            <a:tailEnd/>
          </a:ln>
          <a:effectLst>
            <a:outerShdw dist="23000" dir="5400000" rotWithShape="0">
              <a:srgbClr val="000000">
                <a:alpha val="34999"/>
              </a:srgbClr>
            </a:outerShdw>
          </a:effectLst>
        </p:spPr>
        <p:txBody>
          <a:bodyPr anchor="ctr"/>
          <a:lstStyle/>
          <a:p>
            <a:pPr algn="ctr" defTabSz="457200" fontAlgn="auto">
              <a:spcBef>
                <a:spcPts val="0"/>
              </a:spcBef>
              <a:spcAft>
                <a:spcPts val="0"/>
              </a:spcAft>
              <a:defRPr/>
            </a:pPr>
            <a:endParaRPr lang="en-US" sz="1800">
              <a:solidFill>
                <a:schemeClr val="lt1"/>
              </a:solidFill>
              <a:latin typeface="+mn-lt"/>
            </a:endParaRPr>
          </a:p>
        </p:txBody>
      </p:sp>
      <p:pic>
        <p:nvPicPr>
          <p:cNvPr id="3086" name="Picture 6" descr="LOGO CE-EN-quadri.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76851" y="258764"/>
            <a:ext cx="1915583"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Rectangle 4"/>
          <p:cNvSpPr>
            <a:spLocks noGrp="1" noChangeArrowheads="1"/>
          </p:cNvSpPr>
          <p:nvPr>
            <p:ph type="ctrTitle"/>
          </p:nvPr>
        </p:nvSpPr>
        <p:spPr>
          <a:xfrm>
            <a:off x="5327651" y="2565401"/>
            <a:ext cx="6720416" cy="790575"/>
          </a:xfrm>
        </p:spPr>
        <p:txBody>
          <a:bodyPr/>
          <a:lstStyle>
            <a:lvl1pPr marL="3175">
              <a:defRPr sz="7600">
                <a:solidFill>
                  <a:srgbClr val="FFD624"/>
                </a:solidFill>
              </a:defRPr>
            </a:lvl1pPr>
          </a:lstStyle>
          <a:p>
            <a:pPr lvl="0"/>
            <a:r>
              <a:rPr lang="en-US" altLang="en-US" noProof="0"/>
              <a:t>Click to edit Master title style</a:t>
            </a:r>
            <a:endParaRPr lang="en-GB" altLang="en-US" noProof="0"/>
          </a:p>
        </p:txBody>
      </p:sp>
      <p:sp>
        <p:nvSpPr>
          <p:cNvPr id="3077" name="Rectangle 5"/>
          <p:cNvSpPr>
            <a:spLocks noGrp="1" noChangeArrowheads="1"/>
          </p:cNvSpPr>
          <p:nvPr>
            <p:ph type="subTitle" idx="1"/>
          </p:nvPr>
        </p:nvSpPr>
        <p:spPr>
          <a:xfrm>
            <a:off x="814917" y="3716339"/>
            <a:ext cx="11377083" cy="1728787"/>
          </a:xfrm>
        </p:spPr>
        <p:txBody>
          <a:bodyPr/>
          <a:lstStyle>
            <a:lvl1pPr marL="0" indent="0">
              <a:buFontTx/>
              <a:buNone/>
              <a:defRPr sz="3000" b="1" i="0">
                <a:solidFill>
                  <a:schemeClr val="bg1"/>
                </a:solidFill>
              </a:defRPr>
            </a:lvl1pPr>
          </a:lstStyle>
          <a:p>
            <a:pPr lvl="0"/>
            <a:r>
              <a:rPr lang="en-US" altLang="en-US" noProof="0"/>
              <a:t>Click to edit Master subtitle style</a:t>
            </a:r>
            <a:endParaRPr lang="en-GB" altLang="en-US" noProof="0"/>
          </a:p>
        </p:txBody>
      </p:sp>
      <p:sp>
        <p:nvSpPr>
          <p:cNvPr id="3078" name="Rectangle 6"/>
          <p:cNvSpPr>
            <a:spLocks noGrp="1" noChangeArrowheads="1"/>
          </p:cNvSpPr>
          <p:nvPr>
            <p:ph type="dt" sz="half" idx="2"/>
          </p:nvPr>
        </p:nvSpPr>
        <p:spPr/>
        <p:txBody>
          <a:bodyPr/>
          <a:lstStyle>
            <a:lvl1pPr>
              <a:defRPr sz="1200" b="1">
                <a:solidFill>
                  <a:schemeClr val="bg1"/>
                </a:solidFill>
                <a:latin typeface="+mn-lt"/>
              </a:defRPr>
            </a:lvl1pPr>
          </a:lstStyle>
          <a:p>
            <a:fld id="{3B6B0823-EAAC-45DC-AD9F-1C401C5A86EA}" type="datetime1">
              <a:rPr lang="en-GB" smtClean="0"/>
              <a:t>21/02/2024</a:t>
            </a:fld>
            <a:endParaRPr lang="en-GB"/>
          </a:p>
        </p:txBody>
      </p:sp>
      <p:sp>
        <p:nvSpPr>
          <p:cNvPr id="3079" name="Rectangle 7"/>
          <p:cNvSpPr>
            <a:spLocks noGrp="1" noChangeArrowheads="1"/>
          </p:cNvSpPr>
          <p:nvPr>
            <p:ph type="ftr" sz="quarter" idx="3"/>
          </p:nvPr>
        </p:nvSpPr>
        <p:spPr/>
        <p:txBody>
          <a:bodyPr/>
          <a:lstStyle>
            <a:lvl1pPr>
              <a:defRPr>
                <a:solidFill>
                  <a:schemeClr val="bg1"/>
                </a:solidFill>
                <a:latin typeface="+mn-lt"/>
              </a:defRPr>
            </a:lvl1pPr>
          </a:lstStyle>
          <a:p>
            <a:endParaRPr lang="en-GB"/>
          </a:p>
        </p:txBody>
      </p:sp>
      <p:sp>
        <p:nvSpPr>
          <p:cNvPr id="3080" name="Rectangle 8"/>
          <p:cNvSpPr>
            <a:spLocks noGrp="1" noChangeArrowheads="1"/>
          </p:cNvSpPr>
          <p:nvPr>
            <p:ph type="sldNum" sz="quarter" idx="4"/>
          </p:nvPr>
        </p:nvSpPr>
        <p:spPr/>
        <p:txBody>
          <a:bodyPr/>
          <a:lstStyle>
            <a:lvl1pPr>
              <a:defRPr>
                <a:solidFill>
                  <a:schemeClr val="bg1"/>
                </a:solidFill>
                <a:latin typeface="+mn-lt"/>
              </a:defRPr>
            </a:lvl1pPr>
          </a:lstStyle>
          <a:p>
            <a:fld id="{58D2E7E8-4FCA-43A5-9E2B-B6F6F1A74C14}" type="slidenum">
              <a:rPr lang="en-GB" smtClean="0"/>
              <a:t>‹#›</a:t>
            </a:fld>
            <a:endParaRPr lang="en-GB"/>
          </a:p>
        </p:txBody>
      </p:sp>
      <p:sp>
        <p:nvSpPr>
          <p:cNvPr id="7" name="Rectangle 6"/>
          <p:cNvSpPr/>
          <p:nvPr/>
        </p:nvSpPr>
        <p:spPr>
          <a:xfrm>
            <a:off x="5689600" y="6659563"/>
            <a:ext cx="814917" cy="215900"/>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spTree>
    <p:extLst>
      <p:ext uri="{BB962C8B-B14F-4D97-AF65-F5344CB8AC3E}">
        <p14:creationId xmlns:p14="http://schemas.microsoft.com/office/powerpoint/2010/main" val="411071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B0AFE1E4-EF82-4979-BFA8-5B7CBFB35761}" type="datetime1">
              <a:rPr lang="en-GB" smtClean="0"/>
              <a:t>21/02/2024</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58D2E7E8-4FCA-43A5-9E2B-B6F6F1A74C14}" type="slidenum">
              <a:rPr lang="en-GB" smtClean="0"/>
              <a:t>‹#›</a:t>
            </a:fld>
            <a:endParaRPr lang="en-GB"/>
          </a:p>
        </p:txBody>
      </p:sp>
    </p:spTree>
    <p:extLst>
      <p:ext uri="{BB962C8B-B14F-4D97-AF65-F5344CB8AC3E}">
        <p14:creationId xmlns:p14="http://schemas.microsoft.com/office/powerpoint/2010/main" val="41370599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fld id="{8AF539CF-D5E2-452D-A97A-5F21218D100F}" type="datetime1">
              <a:rPr lang="en-GB" smtClean="0"/>
              <a:t>21/02/2024</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58D2E7E8-4FCA-43A5-9E2B-B6F6F1A74C14}" type="slidenum">
              <a:rPr lang="en-GB" smtClean="0"/>
              <a:t>‹#›</a:t>
            </a:fld>
            <a:endParaRPr lang="en-GB"/>
          </a:p>
        </p:txBody>
      </p:sp>
    </p:spTree>
    <p:extLst>
      <p:ext uri="{BB962C8B-B14F-4D97-AF65-F5344CB8AC3E}">
        <p14:creationId xmlns:p14="http://schemas.microsoft.com/office/powerpoint/2010/main" val="14247235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2492376"/>
            <a:ext cx="53848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2492376"/>
            <a:ext cx="53848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fld id="{C51BC210-F923-4252-ACCE-738D26F68FDE}" type="datetime1">
              <a:rPr lang="en-GB" smtClean="0"/>
              <a:t>21/02/2024</a:t>
            </a:fld>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58D2E7E8-4FCA-43A5-9E2B-B6F6F1A74C14}" type="slidenum">
              <a:rPr lang="en-GB" smtClean="0"/>
              <a:t>‹#›</a:t>
            </a:fld>
            <a:endParaRPr lang="en-GB"/>
          </a:p>
        </p:txBody>
      </p:sp>
    </p:spTree>
    <p:extLst>
      <p:ext uri="{BB962C8B-B14F-4D97-AF65-F5344CB8AC3E}">
        <p14:creationId xmlns:p14="http://schemas.microsoft.com/office/powerpoint/2010/main" val="32452506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fld id="{4999AA38-D8EE-4203-BEC7-59B28F72F7F2}" type="datetime1">
              <a:rPr lang="en-GB" smtClean="0"/>
              <a:t>21/02/2024</a:t>
            </a:fld>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58D2E7E8-4FCA-43A5-9E2B-B6F6F1A74C14}" type="slidenum">
              <a:rPr lang="en-GB" smtClean="0"/>
              <a:t>‹#›</a:t>
            </a:fld>
            <a:endParaRPr lang="en-GB"/>
          </a:p>
        </p:txBody>
      </p:sp>
    </p:spTree>
    <p:extLst>
      <p:ext uri="{BB962C8B-B14F-4D97-AF65-F5344CB8AC3E}">
        <p14:creationId xmlns:p14="http://schemas.microsoft.com/office/powerpoint/2010/main" val="161530070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lvl1pPr>
              <a:defRPr/>
            </a:lvl1pPr>
          </a:lstStyle>
          <a:p>
            <a:fld id="{BE3C80B0-C2DA-4612-96B0-AFA6B8595640}" type="datetime1">
              <a:rPr lang="en-GB" smtClean="0"/>
              <a:t>21/02/2024</a:t>
            </a:fld>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58D2E7E8-4FCA-43A5-9E2B-B6F6F1A74C14}" type="slidenum">
              <a:rPr lang="en-GB" smtClean="0"/>
              <a:t>‹#›</a:t>
            </a:fld>
            <a:endParaRPr lang="en-GB"/>
          </a:p>
        </p:txBody>
      </p:sp>
    </p:spTree>
    <p:extLst>
      <p:ext uri="{BB962C8B-B14F-4D97-AF65-F5344CB8AC3E}">
        <p14:creationId xmlns:p14="http://schemas.microsoft.com/office/powerpoint/2010/main" val="226627619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7B7E817E-6A3A-4DE8-8DF8-DECBB5C231BC}" type="datetime1">
              <a:rPr lang="en-GB" smtClean="0"/>
              <a:t>21/02/2024</a:t>
            </a:fld>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58D2E7E8-4FCA-43A5-9E2B-B6F6F1A74C14}" type="slidenum">
              <a:rPr lang="en-GB" smtClean="0"/>
              <a:t>‹#›</a:t>
            </a:fld>
            <a:endParaRPr lang="en-GB"/>
          </a:p>
        </p:txBody>
      </p:sp>
    </p:spTree>
    <p:extLst>
      <p:ext uri="{BB962C8B-B14F-4D97-AF65-F5344CB8AC3E}">
        <p14:creationId xmlns:p14="http://schemas.microsoft.com/office/powerpoint/2010/main" val="248026763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fld id="{81843663-42A7-47D2-B8F0-EC057B12BFAA}" type="datetime1">
              <a:rPr lang="en-GB" smtClean="0"/>
              <a:t>21/02/2024</a:t>
            </a:fld>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58D2E7E8-4FCA-43A5-9E2B-B6F6F1A74C14}" type="slidenum">
              <a:rPr lang="en-GB" smtClean="0"/>
              <a:t>‹#›</a:t>
            </a:fld>
            <a:endParaRPr lang="en-GB"/>
          </a:p>
        </p:txBody>
      </p:sp>
    </p:spTree>
    <p:extLst>
      <p:ext uri="{BB962C8B-B14F-4D97-AF65-F5344CB8AC3E}">
        <p14:creationId xmlns:p14="http://schemas.microsoft.com/office/powerpoint/2010/main" val="320782187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fld id="{2521F6E4-739C-41C2-9E64-47C1DE9A0268}" type="datetime1">
              <a:rPr lang="en-GB" smtClean="0"/>
              <a:t>21/02/2024</a:t>
            </a:fld>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58D2E7E8-4FCA-43A5-9E2B-B6F6F1A74C14}" type="slidenum">
              <a:rPr lang="en-GB" smtClean="0"/>
              <a:t>‹#›</a:t>
            </a:fld>
            <a:endParaRPr lang="en-GB"/>
          </a:p>
        </p:txBody>
      </p:sp>
    </p:spTree>
    <p:extLst>
      <p:ext uri="{BB962C8B-B14F-4D97-AF65-F5344CB8AC3E}">
        <p14:creationId xmlns:p14="http://schemas.microsoft.com/office/powerpoint/2010/main" val="295053536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77C33BD3-24C5-4824-AD78-D74E7BBF6C89}" type="datetime1">
              <a:rPr lang="en-GB" smtClean="0"/>
              <a:t>21/02/2024</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58D2E7E8-4FCA-43A5-9E2B-B6F6F1A74C14}" type="slidenum">
              <a:rPr lang="en-GB" smtClean="0"/>
              <a:t>‹#›</a:t>
            </a:fld>
            <a:endParaRPr lang="en-GB"/>
          </a:p>
        </p:txBody>
      </p:sp>
    </p:spTree>
    <p:extLst>
      <p:ext uri="{BB962C8B-B14F-4D97-AF65-F5344CB8AC3E}">
        <p14:creationId xmlns:p14="http://schemas.microsoft.com/office/powerpoint/2010/main" val="3424262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802219"/>
            <a:ext cx="12192000" cy="6059194"/>
          </a:xfrm>
          <a:prstGeom prst="rect">
            <a:avLst/>
          </a:prstGeom>
        </p:spPr>
      </p:pic>
      <p:sp>
        <p:nvSpPr>
          <p:cNvPr id="14" name="Rectangle 13"/>
          <p:cNvSpPr/>
          <p:nvPr userDrawn="1"/>
        </p:nvSpPr>
        <p:spPr>
          <a:xfrm>
            <a:off x="5289" y="1078173"/>
            <a:ext cx="12197346" cy="5783239"/>
          </a:xfrm>
          <a:prstGeom prst="rect">
            <a:avLst/>
          </a:prstGeom>
          <a:solidFill>
            <a:srgbClr val="024EA2">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Title 1"/>
          <p:cNvSpPr>
            <a:spLocks noGrp="1"/>
          </p:cNvSpPr>
          <p:nvPr>
            <p:ph type="ctrTitle"/>
          </p:nvPr>
        </p:nvSpPr>
        <p:spPr>
          <a:xfrm>
            <a:off x="1071350" y="1992572"/>
            <a:ext cx="10065224" cy="2149523"/>
          </a:xfrm>
        </p:spPr>
        <p:txBody>
          <a:bodyPr wrap="none" anchor="t">
            <a:noAutofit/>
          </a:bodyPr>
          <a:lstStyle>
            <a:lvl1pPr algn="l">
              <a:defRPr sz="6000" b="0">
                <a:solidFill>
                  <a:schemeClr val="bg1"/>
                </a:solidFill>
              </a:defRPr>
            </a:lvl1pPr>
          </a:lstStyle>
          <a:p>
            <a:r>
              <a:rPr lang="en-US"/>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2" name="Subtitle 2"/>
          <p:cNvSpPr>
            <a:spLocks noGrp="1"/>
          </p:cNvSpPr>
          <p:nvPr>
            <p:ph type="subTitle" idx="1"/>
          </p:nvPr>
        </p:nvSpPr>
        <p:spPr>
          <a:xfrm>
            <a:off x="1071351" y="4418049"/>
            <a:ext cx="10065224" cy="897754"/>
          </a:xfrm>
        </p:spPr>
        <p:txBody>
          <a:bodyPr wrap="none">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16" name="Text Placeholder 18"/>
          <p:cNvSpPr>
            <a:spLocks noGrp="1"/>
          </p:cNvSpPr>
          <p:nvPr>
            <p:ph type="body" sz="quarter" idx="13"/>
          </p:nvPr>
        </p:nvSpPr>
        <p:spPr>
          <a:xfrm>
            <a:off x="6096000" y="5557903"/>
            <a:ext cx="5040313" cy="528998"/>
          </a:xfrm>
        </p:spPr>
        <p:txBody>
          <a:bodyPr wrap="none">
            <a:noAutofit/>
          </a:bodyPr>
          <a:lstStyle>
            <a:lvl1pPr marL="0" indent="0" algn="r">
              <a:buFontTx/>
              <a:buNone/>
              <a:defRPr sz="2200" i="1">
                <a:solidFill>
                  <a:schemeClr val="bg1"/>
                </a:solidFill>
              </a:defRPr>
            </a:lvl1pPr>
          </a:lstStyle>
          <a:p>
            <a:pPr lvl="0"/>
            <a:r>
              <a:rPr lang="en-US"/>
              <a:t>Edit Master text styles</a:t>
            </a:r>
          </a:p>
        </p:txBody>
      </p:sp>
    </p:spTree>
    <p:extLst>
      <p:ext uri="{BB962C8B-B14F-4D97-AF65-F5344CB8AC3E}">
        <p14:creationId xmlns:p14="http://schemas.microsoft.com/office/powerpoint/2010/main" val="182442872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20152" y="1339850"/>
            <a:ext cx="2762249" cy="46815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27051" y="1339850"/>
            <a:ext cx="8089900" cy="46815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6EC5120E-9948-497B-B457-8365ECA7A438}" type="datetime1">
              <a:rPr lang="en-GB" smtClean="0"/>
              <a:t>21/02/2024</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58D2E7E8-4FCA-43A5-9E2B-B6F6F1A74C14}" type="slidenum">
              <a:rPr lang="en-GB" smtClean="0"/>
              <a:t>‹#›</a:t>
            </a:fld>
            <a:endParaRPr lang="en-GB"/>
          </a:p>
        </p:txBody>
      </p:sp>
    </p:spTree>
    <p:extLst>
      <p:ext uri="{BB962C8B-B14F-4D97-AF65-F5344CB8AC3E}">
        <p14:creationId xmlns:p14="http://schemas.microsoft.com/office/powerpoint/2010/main" val="1235611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Chapter Slide">
    <p:spTree>
      <p:nvGrpSpPr>
        <p:cNvPr id="1" name=""/>
        <p:cNvGrpSpPr/>
        <p:nvPr/>
      </p:nvGrpSpPr>
      <p:grpSpPr>
        <a:xfrm>
          <a:off x="0" y="0"/>
          <a:ext cx="0" cy="0"/>
          <a:chOff x="0" y="0"/>
          <a:chExt cx="0" cy="0"/>
        </a:xfrm>
      </p:grpSpPr>
      <p:sp>
        <p:nvSpPr>
          <p:cNvPr id="4" name="Rectangle 3"/>
          <p:cNvSpPr/>
          <p:nvPr userDrawn="1"/>
        </p:nvSpPr>
        <p:spPr>
          <a:xfrm>
            <a:off x="0" y="0"/>
            <a:ext cx="12192000" cy="6858000"/>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2" name="Title 1"/>
          <p:cNvSpPr>
            <a:spLocks noGrp="1"/>
          </p:cNvSpPr>
          <p:nvPr>
            <p:ph type="ctrTitle"/>
          </p:nvPr>
        </p:nvSpPr>
        <p:spPr>
          <a:xfrm>
            <a:off x="1070189" y="1122363"/>
            <a:ext cx="10676038" cy="2387600"/>
          </a:xfrm>
        </p:spPr>
        <p:txBody>
          <a:bodyPr anchor="b">
            <a:noAutofit/>
          </a:bodyPr>
          <a:lstStyle>
            <a:lvl1pPr algn="l">
              <a:defRPr sz="6000">
                <a:solidFill>
                  <a:schemeClr val="accent5"/>
                </a:solidFill>
              </a:defRPr>
            </a:lvl1pPr>
          </a:lstStyle>
          <a:p>
            <a:r>
              <a:rPr lang="en-US"/>
              <a:t>Click to edit Master title style</a:t>
            </a:r>
            <a:endParaRPr lang="en-GB" dirty="0"/>
          </a:p>
        </p:txBody>
      </p:sp>
      <p:sp>
        <p:nvSpPr>
          <p:cNvPr id="3" name="Subtitle 2"/>
          <p:cNvSpPr>
            <a:spLocks noGrp="1"/>
          </p:cNvSpPr>
          <p:nvPr>
            <p:ph type="subTitle" idx="1"/>
          </p:nvPr>
        </p:nvSpPr>
        <p:spPr>
          <a:xfrm>
            <a:off x="1070189" y="3602038"/>
            <a:ext cx="10676038" cy="1655762"/>
          </a:xfrm>
        </p:spPr>
        <p:txBody>
          <a:bodyPr>
            <a:noAutofit/>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6" name="Slide Number Placeholder 5"/>
          <p:cNvSpPr>
            <a:spLocks noGrp="1"/>
          </p:cNvSpPr>
          <p:nvPr>
            <p:ph type="sldNum" sz="quarter" idx="12"/>
          </p:nvPr>
        </p:nvSpPr>
        <p:spPr/>
        <p:txBody>
          <a:bodyPr>
            <a:noAutofit/>
          </a:bodyPr>
          <a:lstStyle>
            <a:lvl1pPr>
              <a:defRPr>
                <a:solidFill>
                  <a:schemeClr val="bg1"/>
                </a:solidFill>
              </a:defRPr>
            </a:lvl1pPr>
          </a:lstStyle>
          <a:p>
            <a:fld id="{F46C79FD-C571-418B-AB0F-5EE936C85276}" type="slidenum">
              <a:rPr lang="en-GB" smtClean="0"/>
              <a:pPr/>
              <a:t>‹#›</a:t>
            </a:fld>
            <a:endParaRPr lang="en-GB" dirty="0"/>
          </a:p>
        </p:txBody>
      </p:sp>
      <p:cxnSp>
        <p:nvCxnSpPr>
          <p:cNvPr id="7" name="Straight Connector 6"/>
          <p:cNvCxnSpPr/>
          <p:nvPr userDrawn="1"/>
        </p:nvCxnSpPr>
        <p:spPr>
          <a:xfrm>
            <a:off x="838200" y="0"/>
            <a:ext cx="0" cy="3295934"/>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27715" y="6045257"/>
            <a:ext cx="1718512" cy="451153"/>
          </a:xfrm>
          <a:prstGeom prst="rect">
            <a:avLst/>
          </a:prstGeom>
        </p:spPr>
      </p:pic>
    </p:spTree>
    <p:extLst>
      <p:ext uri="{BB962C8B-B14F-4D97-AF65-F5344CB8AC3E}">
        <p14:creationId xmlns:p14="http://schemas.microsoft.com/office/powerpoint/2010/main" val="3788699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pter Slide (2)">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33852" y="6045865"/>
            <a:ext cx="1716200" cy="450546"/>
          </a:xfrm>
          <a:prstGeom prst="rect">
            <a:avLst/>
          </a:prstGeom>
        </p:spPr>
      </p:pic>
      <p:sp>
        <p:nvSpPr>
          <p:cNvPr id="11" name="Title 1"/>
          <p:cNvSpPr>
            <a:spLocks noGrp="1"/>
          </p:cNvSpPr>
          <p:nvPr>
            <p:ph type="ctrTitle"/>
          </p:nvPr>
        </p:nvSpPr>
        <p:spPr>
          <a:xfrm>
            <a:off x="1077013" y="1122363"/>
            <a:ext cx="10156297" cy="2387600"/>
          </a:xfrm>
        </p:spPr>
        <p:txBody>
          <a:bodyPr anchor="b">
            <a:noAutofit/>
          </a:bodyPr>
          <a:lstStyle>
            <a:lvl1pPr algn="l">
              <a:defRPr sz="6000">
                <a:solidFill>
                  <a:schemeClr val="tx2"/>
                </a:solidFill>
              </a:defRPr>
            </a:lvl1pPr>
          </a:lstStyle>
          <a:p>
            <a:r>
              <a:rPr lang="en-US"/>
              <a:t>Click to edit Master title style</a:t>
            </a:r>
            <a:endParaRPr lang="en-GB" dirty="0"/>
          </a:p>
        </p:txBody>
      </p:sp>
      <p:cxnSp>
        <p:nvCxnSpPr>
          <p:cNvPr id="13" name="Straight Connector 12"/>
          <p:cNvCxnSpPr/>
          <p:nvPr userDrawn="1"/>
        </p:nvCxnSpPr>
        <p:spPr>
          <a:xfrm>
            <a:off x="838200" y="0"/>
            <a:ext cx="0" cy="3295934"/>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1070189" y="3602038"/>
            <a:ext cx="10156297" cy="1655762"/>
          </a:xfrm>
        </p:spPr>
        <p:txBody>
          <a:bodyPr>
            <a:noAutofit/>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Tree>
    <p:extLst>
      <p:ext uri="{BB962C8B-B14F-4D97-AF65-F5344CB8AC3E}">
        <p14:creationId xmlns:p14="http://schemas.microsoft.com/office/powerpoint/2010/main" val="932509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st slide (option 1)">
    <p:spTree>
      <p:nvGrpSpPr>
        <p:cNvPr id="1" name=""/>
        <p:cNvGrpSpPr/>
        <p:nvPr/>
      </p:nvGrpSpPr>
      <p:grpSpPr>
        <a:xfrm>
          <a:off x="0" y="0"/>
          <a:ext cx="0" cy="0"/>
          <a:chOff x="0" y="0"/>
          <a:chExt cx="0" cy="0"/>
        </a:xfrm>
      </p:grpSpPr>
      <p:sp>
        <p:nvSpPr>
          <p:cNvPr id="7" name="Rectangle 6"/>
          <p:cNvSpPr/>
          <p:nvPr userDrawn="1"/>
        </p:nvSpPr>
        <p:spPr>
          <a:xfrm>
            <a:off x="0" y="1"/>
            <a:ext cx="12192000" cy="342899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11" name="Title 1"/>
          <p:cNvSpPr>
            <a:spLocks noGrp="1"/>
          </p:cNvSpPr>
          <p:nvPr>
            <p:ph type="ctrTitle"/>
          </p:nvPr>
        </p:nvSpPr>
        <p:spPr>
          <a:xfrm>
            <a:off x="1077013" y="1122363"/>
            <a:ext cx="10156297" cy="1240348"/>
          </a:xfrm>
        </p:spPr>
        <p:txBody>
          <a:bodyPr anchor="b">
            <a:noAutofit/>
          </a:bodyPr>
          <a:lstStyle>
            <a:lvl1pPr algn="l">
              <a:defRPr sz="6000">
                <a:solidFill>
                  <a:schemeClr val="tx2"/>
                </a:solidFill>
              </a:defRPr>
            </a:lvl1pPr>
          </a:lstStyle>
          <a:p>
            <a:r>
              <a:rPr lang="en-US"/>
              <a:t>Click to edit Master title style</a:t>
            </a:r>
            <a:endParaRPr lang="en-GB" dirty="0"/>
          </a:p>
        </p:txBody>
      </p:sp>
      <p:cxnSp>
        <p:nvCxnSpPr>
          <p:cNvPr id="13" name="Straight Connector 12"/>
          <p:cNvCxnSpPr/>
          <p:nvPr userDrawn="1"/>
        </p:nvCxnSpPr>
        <p:spPr>
          <a:xfrm>
            <a:off x="838200" y="0"/>
            <a:ext cx="0" cy="2362711"/>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838200" y="4160826"/>
            <a:ext cx="10889439" cy="1620145"/>
          </a:xfrm>
        </p:spPr>
        <p:txBody>
          <a:bodyPr>
            <a:noAutofit/>
          </a:bodyPr>
          <a:lstStyle>
            <a:lvl1pPr marL="0" indent="0" algn="l">
              <a:buNone/>
              <a:defRPr sz="14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Tree>
    <p:extLst>
      <p:ext uri="{BB962C8B-B14F-4D97-AF65-F5344CB8AC3E}">
        <p14:creationId xmlns:p14="http://schemas.microsoft.com/office/powerpoint/2010/main" val="168860481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st slide (option 2)">
    <p:spTree>
      <p:nvGrpSpPr>
        <p:cNvPr id="1" name=""/>
        <p:cNvGrpSpPr/>
        <p:nvPr/>
      </p:nvGrpSpPr>
      <p:grpSpPr>
        <a:xfrm>
          <a:off x="0" y="0"/>
          <a:ext cx="0" cy="0"/>
          <a:chOff x="0" y="0"/>
          <a:chExt cx="0" cy="0"/>
        </a:xfrm>
      </p:grpSpPr>
      <p:sp>
        <p:nvSpPr>
          <p:cNvPr id="7" name="Rectangle 6"/>
          <p:cNvSpPr/>
          <p:nvPr userDrawn="1"/>
        </p:nvSpPr>
        <p:spPr>
          <a:xfrm>
            <a:off x="0" y="1"/>
            <a:ext cx="12192000" cy="342899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11" name="Title 1"/>
          <p:cNvSpPr>
            <a:spLocks noGrp="1"/>
          </p:cNvSpPr>
          <p:nvPr>
            <p:ph type="ctrTitle"/>
          </p:nvPr>
        </p:nvSpPr>
        <p:spPr>
          <a:xfrm>
            <a:off x="1077013" y="1122363"/>
            <a:ext cx="10156297" cy="1240348"/>
          </a:xfrm>
        </p:spPr>
        <p:txBody>
          <a:bodyPr anchor="b">
            <a:noAutofit/>
          </a:bodyPr>
          <a:lstStyle>
            <a:lvl1pPr algn="l">
              <a:defRPr sz="6000">
                <a:solidFill>
                  <a:schemeClr val="accent5"/>
                </a:solidFill>
              </a:defRPr>
            </a:lvl1pPr>
          </a:lstStyle>
          <a:p>
            <a:r>
              <a:rPr lang="en-US"/>
              <a:t>Click to edit Master title style</a:t>
            </a:r>
            <a:endParaRPr lang="en-GB" dirty="0"/>
          </a:p>
        </p:txBody>
      </p:sp>
      <p:cxnSp>
        <p:nvCxnSpPr>
          <p:cNvPr id="13" name="Straight Connector 12"/>
          <p:cNvCxnSpPr/>
          <p:nvPr userDrawn="1"/>
        </p:nvCxnSpPr>
        <p:spPr>
          <a:xfrm>
            <a:off x="838200" y="0"/>
            <a:ext cx="0" cy="2362711"/>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838200" y="4160826"/>
            <a:ext cx="10889439" cy="1620145"/>
          </a:xfrm>
        </p:spPr>
        <p:txBody>
          <a:bodyPr>
            <a:noAutofit/>
          </a:bodyPr>
          <a:lstStyle>
            <a:lvl1pPr marL="0" indent="0" algn="l">
              <a:buNone/>
              <a:defRPr sz="14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Tree>
    <p:extLst>
      <p:ext uri="{BB962C8B-B14F-4D97-AF65-F5344CB8AC3E}">
        <p14:creationId xmlns:p14="http://schemas.microsoft.com/office/powerpoint/2010/main" val="258833977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825625"/>
            <a:ext cx="10905699" cy="3881904"/>
          </a:xfrm>
        </p:spPr>
        <p:txBody>
          <a:bodyPr>
            <a:noAutofit/>
          </a:bodyPr>
          <a:lstStyle>
            <a:lvl1pPr>
              <a:lnSpc>
                <a:spcPct val="100000"/>
              </a:lnSpc>
              <a:spcBef>
                <a:spcPts val="0"/>
              </a:spcBef>
              <a:spcAft>
                <a:spcPts val="1800"/>
              </a:spcAft>
              <a:defRPr/>
            </a:lvl1pPr>
            <a:lvl2pPr>
              <a:lnSpc>
                <a:spcPct val="100000"/>
              </a:lnSpc>
              <a:spcAft>
                <a:spcPts val="1800"/>
              </a:spcAft>
              <a:defRPr/>
            </a:lvl2pPr>
            <a:lvl3pPr>
              <a:lnSpc>
                <a:spcPct val="100000"/>
              </a:lnSpc>
              <a:spcAft>
                <a:spcPts val="1800"/>
              </a:spcAft>
              <a:defRPr/>
            </a:lvl3pPr>
            <a:lvl4pPr>
              <a:lnSpc>
                <a:spcPct val="100000"/>
              </a:lnSpc>
              <a:spcAft>
                <a:spcPts val="1800"/>
              </a:spcAft>
              <a:defRPr/>
            </a:lvl4pPr>
            <a:lvl5pPr>
              <a:lnSpc>
                <a:spcPct val="100000"/>
              </a:lnSpc>
              <a:spcAft>
                <a:spcPts val="1800"/>
              </a:spcAf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7" name="Straight Connector 6"/>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3042341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and Objec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5"/>
            <a:ext cx="5328000" cy="3906435"/>
          </a:xfrm>
        </p:spPr>
        <p:txBody>
          <a:bodyPr>
            <a:noAutofit/>
          </a:bodyPr>
          <a:lstStyle>
            <a:lvl1pPr>
              <a:spcAft>
                <a:spcPts val="1800"/>
              </a:spcAft>
              <a:defRPr/>
            </a:lvl1pPr>
            <a:lvl2pPr>
              <a:spcAft>
                <a:spcPts val="1800"/>
              </a:spcAft>
              <a:defRPr/>
            </a:lvl2pPr>
            <a:lvl3pPr>
              <a:spcAft>
                <a:spcPts val="1800"/>
              </a:spcAft>
              <a:defRPr/>
            </a:lvl3pPr>
            <a:lvl4pPr>
              <a:spcAft>
                <a:spcPts val="1800"/>
              </a:spcAft>
              <a:defRPr/>
            </a:lvl4pPr>
            <a:lvl5pPr>
              <a:spcAft>
                <a:spcPts val="1800"/>
              </a:spcAf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402250" y="1825625"/>
            <a:ext cx="5328000" cy="3906435"/>
          </a:xfrm>
          <a:noFill/>
        </p:spPr>
        <p:txBody>
          <a:bodyPr>
            <a:noAutofit/>
          </a:bodyPr>
          <a:lstStyle>
            <a:lvl1pPr marL="0" indent="0">
              <a:buNone/>
              <a:defRPr/>
            </a:lvl1pPr>
          </a:lstStyle>
          <a:p>
            <a:pPr lvl="0"/>
            <a:r>
              <a:rPr lang="en-US"/>
              <a:t>Edit Master text styles</a:t>
            </a:r>
          </a:p>
        </p:txBody>
      </p:sp>
      <p:sp>
        <p:nvSpPr>
          <p:cNvPr id="7" name="Slide Number Placeholder 6"/>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9" name="Straight Connector 8"/>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2803839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image" Target="../media/image7.png"/><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2.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
        <p:nvSpPr>
          <p:cNvPr id="3" name="Text Placeholder 2"/>
          <p:cNvSpPr>
            <a:spLocks noGrp="1"/>
          </p:cNvSpPr>
          <p:nvPr>
            <p:ph type="body" idx="1"/>
          </p:nvPr>
        </p:nvSpPr>
        <p:spPr>
          <a:xfrm>
            <a:off x="838200" y="1825625"/>
            <a:ext cx="10515600" cy="3881904"/>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838200" y="6131286"/>
            <a:ext cx="2743200" cy="365125"/>
          </a:xfrm>
          <a:prstGeom prst="rect">
            <a:avLst/>
          </a:prstGeom>
        </p:spPr>
        <p:txBody>
          <a:bodyPr vert="horz" lIns="91440" tIns="45720" rIns="91440" bIns="45720" rtlCol="0" anchor="ctr">
            <a:noAutofit/>
          </a:bodyPr>
          <a:lstStyle>
            <a:lvl1pPr algn="l">
              <a:defRPr sz="1200">
                <a:solidFill>
                  <a:schemeClr val="tx1">
                    <a:tint val="75000"/>
                  </a:schemeClr>
                </a:solidFill>
              </a:defRPr>
            </a:lvl1pPr>
          </a:lstStyle>
          <a:p>
            <a:fld id="{F46C79FD-C571-418B-AB0F-5EE936C85276}" type="slidenum">
              <a:rPr lang="en-GB" smtClean="0"/>
              <a:pPr/>
              <a:t>‹#›</a:t>
            </a:fld>
            <a:endParaRPr lang="en-GB" dirty="0"/>
          </a:p>
        </p:txBody>
      </p:sp>
      <p:pic>
        <p:nvPicPr>
          <p:cNvPr id="7" name="Picture 6"/>
          <p:cNvPicPr>
            <a:picLocks noChangeAspect="1"/>
          </p:cNvPicPr>
          <p:nvPr userDrawn="1"/>
        </p:nvPicPr>
        <p:blipFill>
          <a:blip r:embed="rId21" cstate="print">
            <a:extLst>
              <a:ext uri="{28A0092B-C50C-407E-A947-70E740481C1C}">
                <a14:useLocalDpi xmlns:a14="http://schemas.microsoft.com/office/drawing/2010/main"/>
              </a:ext>
            </a:extLst>
          </a:blip>
          <a:stretch>
            <a:fillRect/>
          </a:stretch>
        </p:blipFill>
        <p:spPr>
          <a:xfrm>
            <a:off x="10033852" y="6045988"/>
            <a:ext cx="1715733" cy="450423"/>
          </a:xfrm>
          <a:prstGeom prst="rect">
            <a:avLst/>
          </a:prstGeom>
        </p:spPr>
      </p:pic>
    </p:spTree>
    <p:extLst>
      <p:ext uri="{BB962C8B-B14F-4D97-AF65-F5344CB8AC3E}">
        <p14:creationId xmlns:p14="http://schemas.microsoft.com/office/powerpoint/2010/main" val="459720850"/>
      </p:ext>
    </p:extLst>
  </p:cSld>
  <p:clrMap bg1="lt1" tx1="dk1" bg2="lt2" tx2="dk2" accent1="accent1" accent2="accent2" accent3="accent3" accent4="accent4" accent5="accent5" accent6="accent6" hlink="hlink" folHlink="folHlink"/>
  <p:sldLayoutIdLst>
    <p:sldLayoutId id="2147483656" r:id="rId1"/>
    <p:sldLayoutId id="2147483662" r:id="rId2"/>
    <p:sldLayoutId id="2147483657" r:id="rId3"/>
    <p:sldLayoutId id="2147483649" r:id="rId4"/>
    <p:sldLayoutId id="2147483651" r:id="rId5"/>
    <p:sldLayoutId id="2147483669" r:id="rId6"/>
    <p:sldLayoutId id="2147483670" r:id="rId7"/>
    <p:sldLayoutId id="2147483650" r:id="rId8"/>
    <p:sldLayoutId id="2147483660" r:id="rId9"/>
    <p:sldLayoutId id="2147483652" r:id="rId10"/>
    <p:sldLayoutId id="2147483661" r:id="rId11"/>
    <p:sldLayoutId id="2147483653" r:id="rId12"/>
    <p:sldLayoutId id="2147483654" r:id="rId13"/>
    <p:sldLayoutId id="2147483659" r:id="rId14"/>
    <p:sldLayoutId id="2147483658" r:id="rId15"/>
    <p:sldLayoutId id="2147483666" r:id="rId16"/>
    <p:sldLayoutId id="2147483667" r:id="rId17"/>
    <p:sldLayoutId id="2147483668" r:id="rId18"/>
    <p:sldLayoutId id="2147483655" r:id="rId19"/>
  </p:sldLayoutIdLst>
  <p:hf sldNum="0" hdr="0" ftr="0" dt="0"/>
  <p:txStyles>
    <p:titleStyle>
      <a:lvl1pPr algn="l" defTabSz="914400" rtl="0" eaLnBrk="1" latinLnBrk="0" hangingPunct="1">
        <a:lnSpc>
          <a:spcPct val="9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800"/>
        </a:spcAft>
        <a:buClr>
          <a:schemeClr val="tx2"/>
        </a:buClr>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27051" y="1339850"/>
            <a:ext cx="1097280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Title</a:t>
            </a:r>
          </a:p>
        </p:txBody>
      </p:sp>
      <p:sp>
        <p:nvSpPr>
          <p:cNvPr id="1027" name="Rectangle 3"/>
          <p:cNvSpPr>
            <a:spLocks noGrp="1" noChangeArrowheads="1"/>
          </p:cNvSpPr>
          <p:nvPr>
            <p:ph type="body" idx="1"/>
          </p:nvPr>
        </p:nvSpPr>
        <p:spPr bwMode="auto">
          <a:xfrm>
            <a:off x="609600" y="2492376"/>
            <a:ext cx="10972800" cy="3529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BE" altLang="en-US"/>
              <a:t>Second level</a:t>
            </a:r>
            <a:endParaRPr lang="en-GB" altLang="en-US"/>
          </a:p>
          <a:p>
            <a:pPr lvl="1"/>
            <a:r>
              <a:rPr lang="en-GB" altLang="en-US"/>
              <a:t>Third level</a:t>
            </a:r>
          </a:p>
          <a:p>
            <a:pPr lvl="2"/>
            <a:r>
              <a:rPr lang="en-GB" altLang="en-US"/>
              <a:t>- Fourth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tx1"/>
                </a:solidFill>
                <a:latin typeface="Arial" charset="0"/>
              </a:defRPr>
            </a:lvl1pPr>
          </a:lstStyle>
          <a:p>
            <a:fld id="{BF243C92-A8FF-4ACC-8B96-F532A6A4C658}" type="datetime1">
              <a:rPr lang="en-GB" smtClean="0"/>
              <a:t>21/02/2024</a:t>
            </a:fld>
            <a:endParaRPr lang="en-GB"/>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chemeClr val="tx1"/>
                </a:solidFill>
                <a:latin typeface="Arial" charset="0"/>
              </a:defRPr>
            </a:lvl1pPr>
          </a:lstStyle>
          <a:p>
            <a:endParaRPr lang="en-GB"/>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charset="0"/>
              </a:defRPr>
            </a:lvl1pPr>
          </a:lstStyle>
          <a:p>
            <a:fld id="{58D2E7E8-4FCA-43A5-9E2B-B6F6F1A74C14}" type="slidenum">
              <a:rPr lang="en-GB" smtClean="0"/>
              <a:t>‹#›</a:t>
            </a:fld>
            <a:endParaRPr lang="en-GB"/>
          </a:p>
        </p:txBody>
      </p:sp>
      <p:sp>
        <p:nvSpPr>
          <p:cNvPr id="15" name="Rectangle 14"/>
          <p:cNvSpPr/>
          <p:nvPr/>
        </p:nvSpPr>
        <p:spPr>
          <a:xfrm>
            <a:off x="0" y="0"/>
            <a:ext cx="12192000" cy="95726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sp>
        <p:nvSpPr>
          <p:cNvPr id="7" name="Rectangle 6"/>
          <p:cNvSpPr/>
          <p:nvPr/>
        </p:nvSpPr>
        <p:spPr>
          <a:xfrm>
            <a:off x="5683251" y="6659564"/>
            <a:ext cx="814916" cy="198437"/>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pic>
        <p:nvPicPr>
          <p:cNvPr id="1041" name="Picture 17" descr="LOGO CE_Vertical_EN_NEG_quadri_H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5276851" y="258764"/>
            <a:ext cx="1915583" cy="10048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4374569"/>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ftr="0" dt="0"/>
  <p:txStyles>
    <p:titleStyle>
      <a:lvl1pPr marL="358775" algn="l" rtl="0" eaLnBrk="1" fontAlgn="base" hangingPunct="1">
        <a:spcBef>
          <a:spcPct val="0"/>
        </a:spcBef>
        <a:spcAft>
          <a:spcPct val="0"/>
        </a:spcAft>
        <a:defRPr sz="3000" b="1">
          <a:solidFill>
            <a:srgbClr val="0F5494"/>
          </a:solidFill>
          <a:latin typeface="+mj-lt"/>
          <a:ea typeface="+mj-ea"/>
          <a:cs typeface="+mj-cs"/>
        </a:defRPr>
      </a:lvl1pPr>
      <a:lvl2pPr marL="358775" algn="l" rtl="0" eaLnBrk="1" fontAlgn="base" hangingPunct="1">
        <a:spcBef>
          <a:spcPct val="0"/>
        </a:spcBef>
        <a:spcAft>
          <a:spcPct val="0"/>
        </a:spcAft>
        <a:defRPr sz="3000" b="1">
          <a:solidFill>
            <a:srgbClr val="0F5494"/>
          </a:solidFill>
          <a:latin typeface="Verdana" pitchFamily="34" charset="0"/>
        </a:defRPr>
      </a:lvl2pPr>
      <a:lvl3pPr marL="358775" algn="l" rtl="0" eaLnBrk="1" fontAlgn="base" hangingPunct="1">
        <a:spcBef>
          <a:spcPct val="0"/>
        </a:spcBef>
        <a:spcAft>
          <a:spcPct val="0"/>
        </a:spcAft>
        <a:defRPr sz="3000" b="1">
          <a:solidFill>
            <a:srgbClr val="0F5494"/>
          </a:solidFill>
          <a:latin typeface="Verdana" pitchFamily="34" charset="0"/>
        </a:defRPr>
      </a:lvl3pPr>
      <a:lvl4pPr marL="358775" algn="l" rtl="0" eaLnBrk="1" fontAlgn="base" hangingPunct="1">
        <a:spcBef>
          <a:spcPct val="0"/>
        </a:spcBef>
        <a:spcAft>
          <a:spcPct val="0"/>
        </a:spcAft>
        <a:defRPr sz="3000" b="1">
          <a:solidFill>
            <a:srgbClr val="0F5494"/>
          </a:solidFill>
          <a:latin typeface="Verdana" pitchFamily="34" charset="0"/>
        </a:defRPr>
      </a:lvl4pPr>
      <a:lvl5pPr marL="358775" algn="l" rtl="0" eaLnBrk="1" fontAlgn="base" hangingPunct="1">
        <a:spcBef>
          <a:spcPct val="0"/>
        </a:spcBef>
        <a:spcAft>
          <a:spcPct val="0"/>
        </a:spcAft>
        <a:defRPr sz="3000" b="1">
          <a:solidFill>
            <a:srgbClr val="0F5494"/>
          </a:solidFill>
          <a:latin typeface="Verdana" pitchFamily="34" charset="0"/>
        </a:defRPr>
      </a:lvl5pPr>
      <a:lvl6pPr marL="815975" algn="l" rtl="0" eaLnBrk="1" fontAlgn="base" hangingPunct="1">
        <a:spcBef>
          <a:spcPct val="0"/>
        </a:spcBef>
        <a:spcAft>
          <a:spcPct val="0"/>
        </a:spcAft>
        <a:defRPr sz="3000" b="1">
          <a:solidFill>
            <a:srgbClr val="0F5494"/>
          </a:solidFill>
          <a:latin typeface="Verdana" pitchFamily="34" charset="0"/>
        </a:defRPr>
      </a:lvl6pPr>
      <a:lvl7pPr marL="1273175" algn="l" rtl="0" eaLnBrk="1" fontAlgn="base" hangingPunct="1">
        <a:spcBef>
          <a:spcPct val="0"/>
        </a:spcBef>
        <a:spcAft>
          <a:spcPct val="0"/>
        </a:spcAft>
        <a:defRPr sz="3000" b="1">
          <a:solidFill>
            <a:srgbClr val="0F5494"/>
          </a:solidFill>
          <a:latin typeface="Verdana" pitchFamily="34" charset="0"/>
        </a:defRPr>
      </a:lvl7pPr>
      <a:lvl8pPr marL="1730375" algn="l" rtl="0" eaLnBrk="1" fontAlgn="base" hangingPunct="1">
        <a:spcBef>
          <a:spcPct val="0"/>
        </a:spcBef>
        <a:spcAft>
          <a:spcPct val="0"/>
        </a:spcAft>
        <a:defRPr sz="3000" b="1">
          <a:solidFill>
            <a:srgbClr val="0F5494"/>
          </a:solidFill>
          <a:latin typeface="Verdana" pitchFamily="34" charset="0"/>
        </a:defRPr>
      </a:lvl8pPr>
      <a:lvl9pPr marL="2187575" algn="l" rtl="0" eaLnBrk="1" fontAlgn="base" hangingPunct="1">
        <a:spcBef>
          <a:spcPct val="0"/>
        </a:spcBef>
        <a:spcAft>
          <a:spcPct val="0"/>
        </a:spcAft>
        <a:defRPr sz="3000" b="1">
          <a:solidFill>
            <a:srgbClr val="0F5494"/>
          </a:solidFill>
          <a:latin typeface="Verdana" pitchFamily="34" charset="0"/>
        </a:defRPr>
      </a:lvl9pPr>
    </p:titleStyle>
    <p:bodyStyle>
      <a:lvl1pPr marL="342900" indent="-342900" algn="l" rtl="0" eaLnBrk="1" fontAlgn="base" hangingPunct="1">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1" fontAlgn="base" hangingPunct="1">
        <a:spcBef>
          <a:spcPct val="20000"/>
        </a:spcBef>
        <a:spcAft>
          <a:spcPct val="0"/>
        </a:spcAft>
        <a:buClr>
          <a:srgbClr val="009FBA"/>
        </a:buClr>
        <a:buChar char="•"/>
        <a:defRPr sz="2000" b="1">
          <a:solidFill>
            <a:srgbClr val="0F5494"/>
          </a:solidFill>
          <a:latin typeface="+mn-lt"/>
        </a:defRPr>
      </a:lvl2pPr>
      <a:lvl3pPr marL="1143000" indent="-228600" algn="l" rtl="0" eaLnBrk="1" fontAlgn="base" hangingPunct="1">
        <a:spcBef>
          <a:spcPct val="20000"/>
        </a:spcBef>
        <a:spcAft>
          <a:spcPct val="0"/>
        </a:spcAft>
        <a:defRPr sz="1400">
          <a:solidFill>
            <a:srgbClr val="0F5494"/>
          </a:solidFill>
          <a:latin typeface="+mn-lt"/>
        </a:defRPr>
      </a:lvl3pPr>
      <a:lvl4pPr marL="1600200" indent="-228600" algn="l" rtl="0" eaLnBrk="1" fontAlgn="base" hangingPunct="1">
        <a:spcBef>
          <a:spcPct val="20000"/>
        </a:spcBef>
        <a:spcAft>
          <a:spcPct val="0"/>
        </a:spcAft>
        <a:buChar char="–"/>
        <a:defRPr sz="2000">
          <a:solidFill>
            <a:schemeClr val="tx1"/>
          </a:solidFill>
          <a:latin typeface="Arial" charset="0"/>
        </a:defRPr>
      </a:lvl4pPr>
      <a:lvl5pPr marL="2057400" indent="-228600" algn="l" rtl="0" eaLnBrk="1" fontAlgn="base" hangingPunct="1">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investeu.europa.eu/document/download/4a17f676-5ad6-482c-8030-fd098a9b33cf_en?filename=CE0I_Addendum%201_List%20of%20changes.docx"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hyperlink" Target="https://investeu.europa.eu/document/download/3c2e6866-632a-4d71-9f7a-dd766d19a53b_en?filename=InvestEU%20Guarantee%20Agreement%20template_2nd%20call_pari%20passu%20direct%20debt.docx" TargetMode="External"/><Relationship Id="rId4" Type="http://schemas.openxmlformats.org/officeDocument/2006/relationships/hyperlink" Target="https://investeu.europa.eu/document/download/c671d1a9-5b74-4bc0-9f3c-9bc4a0821019_en?filename=InvestEU%20Guarantee%20Agreement%20template_2nd%20call_FLP%20direct%20debt.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0722" y="279660"/>
            <a:ext cx="10515600" cy="782357"/>
          </a:xfrm>
        </p:spPr>
        <p:txBody>
          <a:bodyPr/>
          <a:lstStyle/>
          <a:p>
            <a:r>
              <a:rPr lang="en-IE" dirty="0"/>
              <a:t>Additional post-webinar information</a:t>
            </a:r>
            <a:endParaRPr lang="en-US" dirty="0"/>
          </a:p>
        </p:txBody>
      </p:sp>
      <p:sp>
        <p:nvSpPr>
          <p:cNvPr id="4" name="TextBox 3"/>
          <p:cNvSpPr txBox="1"/>
          <p:nvPr/>
        </p:nvSpPr>
        <p:spPr>
          <a:xfrm>
            <a:off x="970722" y="1062017"/>
            <a:ext cx="10380452" cy="669414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panose="020B0604020202020204" pitchFamily="34" charset="0"/>
              <a:buChar char="•"/>
            </a:pPr>
            <a:endParaRPr lang="en-US" sz="2000" b="1" dirty="0"/>
          </a:p>
          <a:p>
            <a:pPr marL="342900" indent="-342900">
              <a:spcAft>
                <a:spcPts val="1200"/>
              </a:spcAft>
              <a:buFont typeface="Arial" panose="020B0604020202020204" pitchFamily="34" charset="0"/>
              <a:buChar char="•"/>
            </a:pPr>
            <a:r>
              <a:rPr lang="en-US" sz="2000" dirty="0"/>
              <a:t>First cut-off date for the 2nd </a:t>
            </a:r>
            <a:r>
              <a:rPr lang="en-US" sz="2000" dirty="0" err="1"/>
              <a:t>CfE</a:t>
            </a:r>
            <a:r>
              <a:rPr lang="en-150" sz="2000" dirty="0"/>
              <a:t>o</a:t>
            </a:r>
            <a:r>
              <a:rPr lang="en-US" sz="2000" dirty="0"/>
              <a:t>I (both IEU Fund and IEU Advisory Hub) has been postponed to </a:t>
            </a:r>
            <a:r>
              <a:rPr lang="en-US" sz="2000" b="1" dirty="0"/>
              <a:t>5 April 2024 </a:t>
            </a:r>
            <a:r>
              <a:rPr lang="en-US" sz="2000" dirty="0"/>
              <a:t>(18:00 CET), </a:t>
            </a:r>
            <a:r>
              <a:rPr lang="en-US" sz="2000" dirty="0">
                <a:hlinkClick r:id="rId3"/>
              </a:rPr>
              <a:t>see Addendum 1.1 </a:t>
            </a:r>
            <a:endParaRPr lang="en-US" sz="2000" dirty="0"/>
          </a:p>
          <a:p>
            <a:pPr>
              <a:spcAft>
                <a:spcPts val="600"/>
              </a:spcAft>
            </a:pPr>
            <a:r>
              <a:rPr lang="en-US" sz="2000" b="1" dirty="0"/>
              <a:t>InvestEU Fund Call</a:t>
            </a:r>
          </a:p>
          <a:p>
            <a:pPr marL="342900" indent="-342900">
              <a:spcAft>
                <a:spcPts val="600"/>
              </a:spcAft>
              <a:buFont typeface="Arial" panose="020B0604020202020204" pitchFamily="34" charset="0"/>
              <a:buChar char="•"/>
            </a:pPr>
            <a:r>
              <a:rPr lang="en-US" sz="2000" dirty="0"/>
              <a:t>Commission amended the criteria under which a financial product proposal under the 2</a:t>
            </a:r>
            <a:r>
              <a:rPr lang="en-US" sz="2000" baseline="30000" dirty="0"/>
              <a:t>nd</a:t>
            </a:r>
            <a:r>
              <a:rPr lang="en-US" sz="2000" dirty="0"/>
              <a:t> </a:t>
            </a:r>
            <a:r>
              <a:rPr lang="en-US" sz="2000" dirty="0" err="1"/>
              <a:t>CfE</a:t>
            </a:r>
            <a:r>
              <a:rPr lang="en-150" sz="2000" dirty="0"/>
              <a:t>o</a:t>
            </a:r>
            <a:r>
              <a:rPr lang="en-US" sz="2000" dirty="0"/>
              <a:t>I can be considered as a “top-up” of an existing product - </a:t>
            </a:r>
            <a:r>
              <a:rPr lang="en-US" sz="2000" dirty="0">
                <a:hlinkClick r:id="rId3"/>
              </a:rPr>
              <a:t>see Addendum 1.2</a:t>
            </a:r>
          </a:p>
          <a:p>
            <a:pPr marL="342900" indent="-342900">
              <a:spcAft>
                <a:spcPts val="600"/>
              </a:spcAft>
              <a:buFont typeface="Arial" panose="020B0604020202020204" pitchFamily="34" charset="0"/>
              <a:buChar char="•"/>
            </a:pPr>
            <a:r>
              <a:rPr lang="en-US" sz="2000" dirty="0"/>
              <a:t>The inclusion of </a:t>
            </a:r>
            <a:r>
              <a:rPr lang="en-US" sz="2000" b="1" dirty="0"/>
              <a:t>transitional operations </a:t>
            </a:r>
            <a:r>
              <a:rPr lang="en-US" sz="2000" dirty="0"/>
              <a:t>is possible for new financial products proposed by existing and new implementing partners under the 2nd </a:t>
            </a:r>
            <a:r>
              <a:rPr lang="en-US" sz="2000" dirty="0" err="1"/>
              <a:t>CfEoI</a:t>
            </a:r>
            <a:r>
              <a:rPr lang="en-US" sz="2000" dirty="0"/>
              <a:t> provided that such operations are approved (and signed) between 25 October 2023 (publication of the 2nd Call for Expression of Interest) and the signature of the Guarantee Agreement (or the amendment thereof). However, transitional operations are subject to the standard InvestEU approval process (please see Recital 19 and Article 19 of the template guarantee agreement).</a:t>
            </a:r>
          </a:p>
          <a:p>
            <a:pPr marL="342900" indent="-342900">
              <a:buFont typeface="Arial" panose="020B0604020202020204" pitchFamily="34" charset="0"/>
              <a:buChar char="•"/>
            </a:pPr>
            <a:r>
              <a:rPr lang="en-US" sz="2000" dirty="0"/>
              <a:t>Commission can provide applicants</a:t>
            </a:r>
            <a:r>
              <a:rPr lang="en-150" sz="2000" dirty="0"/>
              <a:t>,</a:t>
            </a:r>
            <a:r>
              <a:rPr lang="en-US" sz="2000" dirty="0"/>
              <a:t> on </a:t>
            </a:r>
            <a:r>
              <a:rPr lang="en-150" sz="2000" dirty="0"/>
              <a:t>a </a:t>
            </a:r>
            <a:r>
              <a:rPr lang="en-US" sz="2000" dirty="0"/>
              <a:t>bilateral basis and upon request, </a:t>
            </a:r>
            <a:r>
              <a:rPr lang="en-150" sz="2000" dirty="0"/>
              <a:t>with </a:t>
            </a:r>
            <a:r>
              <a:rPr lang="en-US" sz="2000" dirty="0"/>
              <a:t>indicative examples of EU Guarantee reference pricing based on certain risk assumptions in relation to the indicative specific terms for d</a:t>
            </a:r>
            <a:r>
              <a:rPr lang="en-US" sz="2000" i="0" dirty="0">
                <a:solidFill>
                  <a:srgbClr val="515560"/>
                </a:solidFill>
                <a:effectLst/>
                <a:latin typeface="arial" panose="020B0604020202020204" pitchFamily="34" charset="0"/>
              </a:rPr>
              <a:t>irect debt products with </a:t>
            </a:r>
            <a:r>
              <a:rPr lang="en-US" sz="2000" i="0" dirty="0">
                <a:solidFill>
                  <a:srgbClr val="515560"/>
                </a:solidFill>
                <a:effectLst/>
                <a:latin typeface="arial" panose="020B0604020202020204" pitchFamily="34" charset="0"/>
                <a:hlinkClick r:id="rId4"/>
              </a:rPr>
              <a:t>portfolio FLP </a:t>
            </a:r>
            <a:r>
              <a:rPr lang="en-US" sz="2000" i="0" dirty="0">
                <a:solidFill>
                  <a:srgbClr val="515560"/>
                </a:solidFill>
                <a:effectLst/>
                <a:latin typeface="arial" panose="020B0604020202020204" pitchFamily="34" charset="0"/>
              </a:rPr>
              <a:t>and direct debt products with </a:t>
            </a:r>
            <a:r>
              <a:rPr lang="en-US" sz="2000" i="0" dirty="0">
                <a:solidFill>
                  <a:srgbClr val="515560"/>
                </a:solidFill>
                <a:effectLst/>
                <a:latin typeface="arial" panose="020B0604020202020204" pitchFamily="34" charset="0"/>
                <a:hlinkClick r:id="rId5"/>
              </a:rPr>
              <a:t>pari</a:t>
            </a:r>
            <a:r>
              <a:rPr lang="en-US" sz="2000" dirty="0">
                <a:solidFill>
                  <a:srgbClr val="515560"/>
                </a:solidFill>
                <a:latin typeface="arial" panose="020B0604020202020204" pitchFamily="34" charset="0"/>
                <a:hlinkClick r:id="rId5"/>
              </a:rPr>
              <a:t>-</a:t>
            </a:r>
            <a:r>
              <a:rPr lang="en-US" sz="2000" i="0" dirty="0">
                <a:solidFill>
                  <a:srgbClr val="515560"/>
                </a:solidFill>
                <a:effectLst/>
                <a:latin typeface="arial" panose="020B0604020202020204" pitchFamily="34" charset="0"/>
                <a:hlinkClick r:id="rId5"/>
              </a:rPr>
              <a:t>passu coverage</a:t>
            </a:r>
            <a:r>
              <a:rPr lang="en-US" sz="2000" i="0" dirty="0">
                <a:solidFill>
                  <a:srgbClr val="515560"/>
                </a:solidFill>
                <a:effectLst/>
                <a:latin typeface="arial" panose="020B0604020202020204" pitchFamily="34" charset="0"/>
              </a:rPr>
              <a:t>. </a:t>
            </a:r>
            <a:endParaRPr lang="en-US" sz="2000" dirty="0"/>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endParaRPr lang="en-US" sz="2000" b="1" dirty="0"/>
          </a:p>
          <a:p>
            <a:endParaRPr lang="en-US" sz="2400" dirty="0">
              <a:solidFill>
                <a:srgbClr val="000000"/>
              </a:solidFill>
              <a:latin typeface="Calibri"/>
              <a:cs typeface="Calibri"/>
            </a:endParaRPr>
          </a:p>
        </p:txBody>
      </p:sp>
    </p:spTree>
    <p:extLst>
      <p:ext uri="{BB962C8B-B14F-4D97-AF65-F5344CB8AC3E}">
        <p14:creationId xmlns:p14="http://schemas.microsoft.com/office/powerpoint/2010/main" val="1714899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Additional post-webinar information (2)</a:t>
            </a:r>
            <a:endParaRPr lang="en-US" dirty="0"/>
          </a:p>
        </p:txBody>
      </p:sp>
      <p:sp>
        <p:nvSpPr>
          <p:cNvPr id="4" name="TextBox 3"/>
          <p:cNvSpPr txBox="1"/>
          <p:nvPr/>
        </p:nvSpPr>
        <p:spPr>
          <a:xfrm>
            <a:off x="970722" y="1265217"/>
            <a:ext cx="10380452" cy="2693045"/>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panose="020B0604020202020204" pitchFamily="34" charset="0"/>
              <a:buChar char="•"/>
            </a:pPr>
            <a:endParaRPr lang="en-US" sz="2000" b="1" dirty="0"/>
          </a:p>
          <a:p>
            <a:pPr>
              <a:spcAft>
                <a:spcPts val="600"/>
              </a:spcAft>
            </a:pPr>
            <a:r>
              <a:rPr lang="en-US" sz="2000" b="1" dirty="0"/>
              <a:t>InvestEU Advisory Call</a:t>
            </a:r>
          </a:p>
          <a:p>
            <a:pPr marL="342900" indent="-342900">
              <a:buFont typeface="Arial" panose="020B0604020202020204" pitchFamily="34" charset="0"/>
              <a:buChar char="•"/>
            </a:pPr>
            <a:r>
              <a:rPr lang="en-US" sz="2000" dirty="0">
                <a:latin typeface="+mj-lt"/>
              </a:rPr>
              <a:t>Required supporting documentation to </a:t>
            </a:r>
            <a:r>
              <a:rPr lang="en-GB" sz="2000" dirty="0">
                <a:effectLst/>
                <a:latin typeface="+mj-lt"/>
                <a:ea typeface="Times New Roman" panose="02020603050405020304" pitchFamily="18" charset="0"/>
                <a:cs typeface="Times New Roman" panose="02020603050405020304" pitchFamily="18" charset="0"/>
              </a:rPr>
              <a:t>describe previous similar initiatives that the Applicant has carried out (e.g. contracts, recommendations), </a:t>
            </a:r>
            <a:r>
              <a:rPr lang="en-GB" sz="2000" dirty="0">
                <a:latin typeface="+mj-lt"/>
                <a:ea typeface="Times New Roman" panose="02020603050405020304" pitchFamily="18" charset="0"/>
                <a:cs typeface="Times New Roman" panose="02020603050405020304" pitchFamily="18" charset="0"/>
              </a:rPr>
              <a:t>waived</a:t>
            </a:r>
            <a:r>
              <a:rPr lang="en-GB" sz="2000" dirty="0">
                <a:effectLst/>
                <a:latin typeface="+mj-lt"/>
                <a:ea typeface="Times New Roman" panose="02020603050405020304" pitchFamily="18" charset="0"/>
                <a:cs typeface="Times New Roman" panose="02020603050405020304" pitchFamily="18" charset="0"/>
              </a:rPr>
              <a:t> for existing advisory partners. </a:t>
            </a:r>
            <a:endParaRPr lang="en-IE" sz="2000" dirty="0">
              <a:effectLst/>
              <a:latin typeface="+mj-lt"/>
              <a:ea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endParaRPr lang="en-US" sz="2000" b="1" dirty="0"/>
          </a:p>
          <a:p>
            <a:endParaRPr lang="en-US" sz="2400" dirty="0">
              <a:solidFill>
                <a:srgbClr val="000000"/>
              </a:solidFill>
              <a:latin typeface="Calibri"/>
              <a:cs typeface="Calibri"/>
            </a:endParaRPr>
          </a:p>
        </p:txBody>
      </p:sp>
    </p:spTree>
    <p:extLst>
      <p:ext uri="{BB962C8B-B14F-4D97-AF65-F5344CB8AC3E}">
        <p14:creationId xmlns:p14="http://schemas.microsoft.com/office/powerpoint/2010/main" val="569365799"/>
      </p:ext>
    </p:extLst>
  </p:cSld>
  <p:clrMapOvr>
    <a:masterClrMapping/>
  </p:clrMapOvr>
</p:sld>
</file>

<file path=ppt/theme/theme1.xml><?xml version="1.0" encoding="utf-8"?>
<a:theme xmlns:a="http://schemas.openxmlformats.org/drawingml/2006/main" name="Office Theme">
  <a:themeElements>
    <a:clrScheme name="EC colour scheme">
      <a:dk1>
        <a:srgbClr val="4D4D4D"/>
      </a:dk1>
      <a:lt1>
        <a:srgbClr val="FFFFFF"/>
      </a:lt1>
      <a:dk2>
        <a:srgbClr val="034EA2"/>
      </a:dk2>
      <a:lt2>
        <a:srgbClr val="D3E8F9"/>
      </a:lt2>
      <a:accent1>
        <a:srgbClr val="1E858B"/>
      </a:accent1>
      <a:accent2>
        <a:srgbClr val="4BC5DE"/>
      </a:accent2>
      <a:accent3>
        <a:srgbClr val="1EC08A"/>
      </a:accent3>
      <a:accent4>
        <a:srgbClr val="ED8D2F"/>
      </a:accent4>
      <a:accent5>
        <a:srgbClr val="FFC000"/>
      </a:accent5>
      <a:accent6>
        <a:srgbClr val="E76C53"/>
      </a:accent6>
      <a:hlink>
        <a:srgbClr val="0563C1"/>
      </a:hlink>
      <a:folHlink>
        <a:srgbClr val="24337E"/>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C_Corporate_PPT_Template" id="{9E25CBC4-264C-4E5F-8DDF-C73C2B944108}" vid="{63966CC3-CC63-46CF-BE8C-07ABBDCD6229}"/>
    </a:ext>
  </a:extLst>
</a:theme>
</file>

<file path=ppt/theme/theme2.xml><?xml version="1.0" encoding="utf-8"?>
<a:theme xmlns:a="http://schemas.openxmlformats.org/drawingml/2006/main" name="EC theme">
  <a:themeElements>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altLang="en-US" sz="1200" b="0" i="0" u="none" strike="noStrike" cap="none" normalizeH="0" baseline="0" smtClean="0">
            <a:ln>
              <a:noFill/>
            </a:ln>
            <a:solidFill>
              <a:srgbClr val="0F5494"/>
            </a:solidFill>
            <a:effectLst/>
            <a:latin typeface="Verdana"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altLang="en-US" sz="1200" b="0" i="0" u="none" strike="noStrike" cap="none" normalizeH="0" baseline="0" smtClean="0">
            <a:ln>
              <a:noFill/>
            </a:ln>
            <a:solidFill>
              <a:srgbClr val="0F5494"/>
            </a:solidFill>
            <a:effectLst/>
            <a:latin typeface="Verdana" pitchFamily="34" charset="0"/>
          </a:defRPr>
        </a:defPPr>
      </a:lstStyle>
    </a:lnDef>
  </a:objectDefaults>
  <a:extraClrSchemeLst>
    <a:extraClrScheme>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_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_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_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_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_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_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_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_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_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_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_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EC theme" id="{EE30B5EA-28F9-4EDE-B0E2-EBA7A1607CD3}" vid="{15DB53AC-0F90-4D6D-BF67-CB2960EEF6A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Status xmlns="http://schemas.microsoft.com/sharepoint/v3/fields">Not Started</_Status>
    <Document_x0020_type xmlns="2170f1bb-b4a4-405f-baef-d2accc8145af">Presentation</Document_x0020_type>
    <EC_Collab_DocumentLanguage xmlns="2170f1bb-b4a4-405f-baef-d2accc8145af">EN</EC_Collab_DocumentLanguage>
    <EC_Collab_Reference xmlns="2170f1bb-b4a4-405f-baef-d2accc8145af" xsi:nil="true"/>
    <URL xmlns="2170f1bb-b4a4-405f-baef-d2accc8145af">
      <Url xsi:nil="true"/>
      <Description xsi:nil="true"/>
    </URL>
    <EC_Collab_Status xmlns="2170f1bb-b4a4-405f-baef-d2accc8145af">Not Started</EC_Collab_Status>
    <TF_x0020_Meeting_x0020__x0028_date_x0029_ xmlns="2170f1bb-b4a4-405f-baef-d2accc8145af"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EC Document" ma:contentTypeID="0x010100258AA79CEB83498886A3A086811232500004F5546E6268474DADBF6F96B2F8F985" ma:contentTypeVersion="5" ma:contentTypeDescription="Create a new document in this library." ma:contentTypeScope="" ma:versionID="8bcfbe42d8bbf2b8c396aaa1405c77e9">
  <xsd:schema xmlns:xsd="http://www.w3.org/2001/XMLSchema" xmlns:xs="http://www.w3.org/2001/XMLSchema" xmlns:p="http://schemas.microsoft.com/office/2006/metadata/properties" xmlns:ns2="http://schemas.microsoft.com/sharepoint/v3/fields" xmlns:ns3="2170f1bb-b4a4-405f-baef-d2accc8145af" xmlns:ns4="14f53b76-edca-4df2-ba9c-50820051f079" targetNamespace="http://schemas.microsoft.com/office/2006/metadata/properties" ma:root="true" ma:fieldsID="cecde16ba0b3f8fb192a8cc406e5d2c8" ns2:_="" ns3:_="" ns4:_="">
    <xsd:import namespace="http://schemas.microsoft.com/sharepoint/v3/fields"/>
    <xsd:import namespace="2170f1bb-b4a4-405f-baef-d2accc8145af"/>
    <xsd:import namespace="14f53b76-edca-4df2-ba9c-50820051f079"/>
    <xsd:element name="properties">
      <xsd:complexType>
        <xsd:sequence>
          <xsd:element name="documentManagement">
            <xsd:complexType>
              <xsd:all>
                <xsd:element ref="ns3:EC_Collab_Reference" minOccurs="0"/>
                <xsd:element ref="ns2:_Status" minOccurs="0"/>
                <xsd:element ref="ns3:EC_Collab_DocumentLanguage"/>
                <xsd:element ref="ns3:EC_Collab_Status"/>
                <xsd:element ref="ns3:Document_x0020_type" minOccurs="0"/>
                <xsd:element ref="ns3:URL" minOccurs="0"/>
                <xsd:element ref="ns4:SharedWithUsers" minOccurs="0"/>
                <xsd:element ref="ns4:SharedWithDetails" minOccurs="0"/>
                <xsd:element ref="ns3:TF_x0020_Meeting_x0020__x0028_date_x0029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tatus" ma:index="13" nillable="true" ma:displayName="Status" ma:default="Not Started" ma:hidden="true" ma:internalName="_Status">
      <xsd:simpleType>
        <xsd:union memberTypes="dms:Text">
          <xsd:simpleType>
            <xsd:restriction base="dms:Choice">
              <xsd:enumeration value="Not Started"/>
              <xsd:enumeration value="Draft"/>
              <xsd:enumeration value="Reviewed"/>
              <xsd:enumeration value="Scheduled"/>
              <xsd:enumeration value="Published"/>
              <xsd:enumeration value="Final"/>
              <xsd:enumeration value="Expired"/>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2170f1bb-b4a4-405f-baef-d2accc8145af" elementFormDefault="qualified">
    <xsd:import namespace="http://schemas.microsoft.com/office/2006/documentManagement/types"/>
    <xsd:import namespace="http://schemas.microsoft.com/office/infopath/2007/PartnerControls"/>
    <xsd:element name="EC_Collab_Reference" ma:index="12" nillable="true" ma:displayName="Reference" ma:internalName="EC_Collab_Reference">
      <xsd:simpleType>
        <xsd:restriction base="dms:Text"/>
      </xsd:simpleType>
    </xsd:element>
    <xsd:element name="EC_Collab_DocumentLanguage" ma:index="14" ma:displayName="Language" ma:default="EN" ma:internalName="EC_Collab_DocumentLanguage">
      <xsd:simpleType>
        <xsd:restriction base="dms:Choice">
          <xsd:enumeration value="BG"/>
          <xsd:enumeration value="ES"/>
          <xsd:enumeration value="CS"/>
          <xsd:enumeration value="DA"/>
          <xsd:enumeration value="DE"/>
          <xsd:enumeration value="ET"/>
          <xsd:enumeration value="EL"/>
          <xsd:enumeration value="EN"/>
          <xsd:enumeration value="FR"/>
          <xsd:enumeration value="GA"/>
          <xsd:enumeration value="IT"/>
          <xsd:enumeration value="LT"/>
          <xsd:enumeration value="LV"/>
          <xsd:enumeration value="HU"/>
          <xsd:enumeration value="MT"/>
          <xsd:enumeration value="NL"/>
          <xsd:enumeration value="PL"/>
          <xsd:enumeration value="PT"/>
          <xsd:enumeration value="RO"/>
          <xsd:enumeration value="SK"/>
          <xsd:enumeration value="SL"/>
          <xsd:enumeration value="FI"/>
          <xsd:enumeration value="SV"/>
          <xsd:enumeration value="HR"/>
          <xsd:enumeration value="MK"/>
          <xsd:enumeration value="TR"/>
          <xsd:enumeration value="EU"/>
          <xsd:enumeration value="CA"/>
          <xsd:enumeration value="GL"/>
          <xsd:enumeration value="AB"/>
          <xsd:enumeration value="AA"/>
          <xsd:enumeration value="AF"/>
          <xsd:enumeration value="AK"/>
          <xsd:enumeration value="SQ"/>
          <xsd:enumeration value="AM"/>
          <xsd:enumeration value="AR"/>
          <xsd:enumeration value="AN"/>
          <xsd:enumeration value="HY"/>
          <xsd:enumeration value="AS"/>
          <xsd:enumeration value="AV"/>
          <xsd:enumeration value="AE"/>
          <xsd:enumeration value="AY"/>
          <xsd:enumeration value="AZ"/>
          <xsd:enumeration value="BM"/>
          <xsd:enumeration value="BA"/>
          <xsd:enumeration value="BE"/>
          <xsd:enumeration value="BN"/>
          <xsd:enumeration value="BH"/>
          <xsd:enumeration value="BI"/>
          <xsd:enumeration value="NB"/>
          <xsd:enumeration value="BS"/>
          <xsd:enumeration value="BR"/>
          <xsd:enumeration value="MY"/>
          <xsd:enumeration value="KM"/>
          <xsd:enumeration value="CH"/>
          <xsd:enumeration value="CE"/>
          <xsd:enumeration value="NY"/>
          <xsd:enumeration value="ZH"/>
          <xsd:enumeration value="CU"/>
          <xsd:enumeration value="CV"/>
          <xsd:enumeration value="KW"/>
          <xsd:enumeration value="CO"/>
          <xsd:enumeration value="CR"/>
          <xsd:enumeration value="DV"/>
          <xsd:enumeration value="DZ"/>
          <xsd:enumeration value="EO"/>
          <xsd:enumeration value="EE"/>
          <xsd:enumeration value="FO"/>
          <xsd:enumeration value="FJ"/>
          <xsd:enumeration value="FF"/>
          <xsd:enumeration value="GD"/>
          <xsd:enumeration value="LG"/>
          <xsd:enumeration value="KA"/>
          <xsd:enumeration value="GN"/>
          <xsd:enumeration value="GU"/>
          <xsd:enumeration value="HT"/>
          <xsd:enumeration value="HA"/>
          <xsd:enumeration value="HE"/>
          <xsd:enumeration value="HZ"/>
          <xsd:enumeration value="HI"/>
          <xsd:enumeration value="HO"/>
          <xsd:enumeration value="IS"/>
          <xsd:enumeration value="IO"/>
          <xsd:enumeration value="IG"/>
          <xsd:enumeration value="ID"/>
          <xsd:enumeration value="IA"/>
          <xsd:enumeration value="IE"/>
          <xsd:enumeration value="IU"/>
          <xsd:enumeration value="IK"/>
          <xsd:enumeration value="JA"/>
          <xsd:enumeration value="JV"/>
          <xsd:enumeration value="KL"/>
          <xsd:enumeration value="KN"/>
          <xsd:enumeration value="KR"/>
          <xsd:enumeration value="KS"/>
          <xsd:enumeration value="KK"/>
          <xsd:enumeration value="KI"/>
          <xsd:enumeration value="RW"/>
          <xsd:enumeration value="KY"/>
          <xsd:enumeration value="KV"/>
          <xsd:enumeration value="KG"/>
          <xsd:enumeration value="KO"/>
          <xsd:enumeration value="KJ"/>
          <xsd:enumeration value="KU"/>
          <xsd:enumeration value="LO"/>
          <xsd:enumeration value="LA"/>
          <xsd:enumeration value="LI"/>
          <xsd:enumeration value="LN"/>
          <xsd:enumeration value="LU"/>
          <xsd:enumeration value="LB"/>
          <xsd:enumeration value="MG"/>
          <xsd:enumeration value="MS"/>
          <xsd:enumeration value="ML"/>
          <xsd:enumeration value="GV"/>
          <xsd:enumeration value="MI"/>
          <xsd:enumeration value="MR"/>
          <xsd:enumeration value="MH"/>
          <xsd:enumeration value="MN"/>
          <xsd:enumeration value="NA"/>
          <xsd:enumeration value="NV"/>
          <xsd:enumeration value="ND"/>
          <xsd:enumeration value="NR"/>
          <xsd:enumeration value="NG"/>
          <xsd:enumeration value="NE"/>
          <xsd:enumeration value="SE"/>
          <xsd:enumeration value="NO"/>
          <xsd:enumeration value="NN"/>
          <xsd:enumeration value="OC"/>
          <xsd:enumeration value="OJ"/>
          <xsd:enumeration value="OR"/>
          <xsd:enumeration value="OM"/>
          <xsd:enumeration value="OS"/>
          <xsd:enumeration value="PI"/>
          <xsd:enumeration value="PA"/>
          <xsd:enumeration value="FA"/>
          <xsd:enumeration value="PS"/>
          <xsd:enumeration value="QU"/>
          <xsd:enumeration value="RM"/>
          <xsd:enumeration value="RN"/>
          <xsd:enumeration value="RU"/>
          <xsd:enumeration value="SM"/>
          <xsd:enumeration value="SG"/>
          <xsd:enumeration value="SA"/>
          <xsd:enumeration value="SC"/>
          <xsd:enumeration value="SR"/>
          <xsd:enumeration value="SN"/>
          <xsd:enumeration value="II"/>
          <xsd:enumeration value="SD"/>
          <xsd:enumeration value="SI"/>
          <xsd:enumeration value="SO"/>
          <xsd:enumeration value="ST"/>
          <xsd:enumeration value="SU"/>
          <xsd:enumeration value="SW"/>
          <xsd:enumeration value="SS"/>
          <xsd:enumeration value="TL"/>
          <xsd:enumeration value="TY"/>
          <xsd:enumeration value="TG"/>
          <xsd:enumeration value="TA"/>
          <xsd:enumeration value="TT"/>
          <xsd:enumeration value="TE"/>
          <xsd:enumeration value="TH"/>
          <xsd:enumeration value="BO"/>
          <xsd:enumeration value="TI"/>
          <xsd:enumeration value="TO"/>
          <xsd:enumeration value="TS"/>
          <xsd:enumeration value="TN"/>
          <xsd:enumeration value="TK"/>
          <xsd:enumeration value="TW"/>
          <xsd:enumeration value="UG"/>
          <xsd:enumeration value="UK"/>
          <xsd:enumeration value="UR"/>
          <xsd:enumeration value="UZ"/>
          <xsd:enumeration value="VE"/>
          <xsd:enumeration value="VI"/>
          <xsd:enumeration value="VO"/>
          <xsd:enumeration value="WA"/>
          <xsd:enumeration value="CY"/>
          <xsd:enumeration value="FY"/>
          <xsd:enumeration value="WO"/>
          <xsd:enumeration value="XH"/>
          <xsd:enumeration value="YI"/>
          <xsd:enumeration value="YO"/>
          <xsd:enumeration value="ZA"/>
          <xsd:enumeration value="ZU"/>
        </xsd:restriction>
      </xsd:simpleType>
    </xsd:element>
    <xsd:element name="EC_Collab_Status" ma:index="15" ma:displayName="EC Status" ma:default="Not Started" ma:internalName="EC_Collab_Status">
      <xsd:simpleType>
        <xsd:restriction base="dms:Choice">
          <xsd:enumeration value="Not Started"/>
          <xsd:enumeration value="Draft"/>
          <xsd:enumeration value="Reviewed"/>
          <xsd:enumeration value="Scheduled"/>
          <xsd:enumeration value="Published"/>
          <xsd:enumeration value="Final"/>
          <xsd:enumeration value="Expired"/>
        </xsd:restriction>
      </xsd:simpleType>
    </xsd:element>
    <xsd:element name="Document_x0020_type" ma:index="16" nillable="true" ma:displayName="Document type" ma:default="Presentation" ma:format="Dropdown" ma:internalName="Document_x0020_type">
      <xsd:simpleType>
        <xsd:restriction base="dms:Choice">
          <xsd:enumeration value="Presentation"/>
          <xsd:enumeration value="Background"/>
          <xsd:enumeration value="Working"/>
          <xsd:enumeration value="Master"/>
        </xsd:restriction>
      </xsd:simpleType>
    </xsd:element>
    <xsd:element name="URL" ma:index="17" nillable="true" ma:displayName="URL" ma:format="Hyperlink" ma:internalName="URL">
      <xsd:complexType>
        <xsd:complexContent>
          <xsd:extension base="dms:URL">
            <xsd:sequence>
              <xsd:element name="Url" type="dms:ValidUrl" minOccurs="0" nillable="true"/>
              <xsd:element name="Description" type="xsd:string" nillable="true"/>
            </xsd:sequence>
          </xsd:extension>
        </xsd:complexContent>
      </xsd:complexType>
    </xsd:element>
    <xsd:element name="TF_x0020_Meeting_x0020__x0028_date_x0029_" ma:index="20" nillable="true" ma:displayName="TF Meeting (date)" ma:format="DateOnly" ma:internalName="TF_x0020_Meeting_x0020__x0028_date_x0029_">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14f53b76-edca-4df2-ba9c-50820051f07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9" ma:displayName="Author"/>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ma:index="8" ma:displayName="Subject"/>
        <xsd:element ref="dc:description" minOccurs="0" maxOccurs="1" ma:index="11" ma:displayName="Comments"/>
        <xsd:element name="keywords" minOccurs="0" maxOccurs="1" type="xsd:string" ma:index="10"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ma:displayName="Status"/>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C301249-D084-4F52-B71D-518BE77D13E0}">
  <ds:schemaRefs>
    <ds:schemaRef ds:uri="http://purl.org/dc/elements/1.1/"/>
    <ds:schemaRef ds:uri="http://schemas.microsoft.com/sharepoint/v3/fields"/>
    <ds:schemaRef ds:uri="14f53b76-edca-4df2-ba9c-50820051f079"/>
    <ds:schemaRef ds:uri="http://www.w3.org/XML/1998/namespace"/>
    <ds:schemaRef ds:uri="http://schemas.microsoft.com/office/infopath/2007/PartnerControls"/>
    <ds:schemaRef ds:uri="http://purl.org/dc/terms/"/>
    <ds:schemaRef ds:uri="http://schemas.microsoft.com/office/2006/documentManagement/types"/>
    <ds:schemaRef ds:uri="http://schemas.openxmlformats.org/package/2006/metadata/core-properties"/>
    <ds:schemaRef ds:uri="2170f1bb-b4a4-405f-baef-d2accc8145af"/>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BAF71B04-27D9-4B07-B684-AAD2F8765FC7}">
  <ds:schemaRefs>
    <ds:schemaRef ds:uri="http://schemas.microsoft.com/sharepoint/v3/contenttype/forms"/>
  </ds:schemaRefs>
</ds:datastoreItem>
</file>

<file path=customXml/itemProps3.xml><?xml version="1.0" encoding="utf-8"?>
<ds:datastoreItem xmlns:ds="http://schemas.openxmlformats.org/officeDocument/2006/customXml" ds:itemID="{CA216990-EEB0-4F73-B929-2D765284D6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fields"/>
    <ds:schemaRef ds:uri="2170f1bb-b4a4-405f-baef-d2accc8145af"/>
    <ds:schemaRef ds:uri="14f53b76-edca-4df2-ba9c-50820051f0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blank</Template>
  <TotalTime>6965</TotalTime>
  <Words>244</Words>
  <Application>Microsoft Office PowerPoint</Application>
  <PresentationFormat>Widescreen</PresentationFormat>
  <Paragraphs>15</Paragraphs>
  <Slides>2</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arial</vt:lpstr>
      <vt:lpstr>Calibri</vt:lpstr>
      <vt:lpstr>Verdana</vt:lpstr>
      <vt:lpstr>Office Theme</vt:lpstr>
      <vt:lpstr>EC theme</vt:lpstr>
      <vt:lpstr>Additional post-webinar information</vt:lpstr>
      <vt:lpstr>Additional post-webinar information (2)</vt:lpstr>
    </vt:vector>
  </TitlesOfParts>
  <Company>European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InvestEU Programme</dc:title>
  <dc:subject/>
  <dc:creator>Zsuzsanna Nagy</dc:creator>
  <cp:keywords/>
  <dc:description/>
  <cp:lastModifiedBy>KOCH Martin (ECFIN)</cp:lastModifiedBy>
  <cp:revision>445</cp:revision>
  <dcterms:created xsi:type="dcterms:W3CDTF">2020-05-20T13:48:03Z</dcterms:created>
  <dcterms:modified xsi:type="dcterms:W3CDTF">2024-02-21T13:38:55Z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0x010100258AA79CEB83498886A3A086811232500004F5546E6268474DADBF6F96B2F8F985</vt:lpwstr>
  </property>
  <property fmtid="{D5CDD505-2E9C-101B-9397-08002B2CF9AE}" pid="3" name="MSIP_Label_6bd9ddd1-4d20-43f6-abfa-fc3c07406f94_SetDate">
    <vt:lpwstr>2022-06-14T10:55:55Z</vt:lpwstr>
  </property>
  <property fmtid="{D5CDD505-2E9C-101B-9397-08002B2CF9AE}" pid="4" name="MSIP_Label_6bd9ddd1-4d20-43f6-abfa-fc3c07406f94_Name">
    <vt:lpwstr>Commission Use</vt:lpwstr>
  </property>
  <property fmtid="{D5CDD505-2E9C-101B-9397-08002B2CF9AE}" pid="5" name="MSIP_Label_6bd9ddd1-4d20-43f6-abfa-fc3c07406f94_ActionId">
    <vt:lpwstr>66c274e5-0943-46da-bcd4-388ab85012de</vt:lpwstr>
  </property>
  <property fmtid="{D5CDD505-2E9C-101B-9397-08002B2CF9AE}" pid="6" name="MSIP_Label_6bd9ddd1-4d20-43f6-abfa-fc3c07406f94_ContentBits">
    <vt:lpwstr>0</vt:lpwstr>
  </property>
  <property fmtid="{D5CDD505-2E9C-101B-9397-08002B2CF9AE}" pid="7" name="MSIP_Label_6bd9ddd1-4d20-43f6-abfa-fc3c07406f94_SiteId">
    <vt:lpwstr>b24c8b06-522c-46fe-9080-70926f8dddb1</vt:lpwstr>
  </property>
  <property fmtid="{D5CDD505-2E9C-101B-9397-08002B2CF9AE}" pid="8" name="MSIP_Label_6bd9ddd1-4d20-43f6-abfa-fc3c07406f94_Enabled">
    <vt:lpwstr>true</vt:lpwstr>
  </property>
  <property fmtid="{D5CDD505-2E9C-101B-9397-08002B2CF9AE}" pid="9" name="MSIP_Label_6bd9ddd1-4d20-43f6-abfa-fc3c07406f94_Method">
    <vt:lpwstr>Standard</vt:lpwstr>
  </property>
</Properties>
</file>